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57" r:id="rId5"/>
    <p:sldId id="261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44DF0-FB24-468F-9D36-1A0ADA6A5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C3B91B-A825-4D05-8479-667F01FCF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0C4B9F-3FC8-4AD7-A4B7-648DC6BEA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C560-0FCF-48AC-871E-04F574BB152A}" type="datetimeFigureOut">
              <a:rPr lang="es-MX" smtClean="0"/>
              <a:t>05/02/2022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1B5A4F-7A9B-44C3-814B-24CEE2509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E02D09-8D2F-4DC4-B85E-0E0320D15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FD8E-85C9-4FBC-A5DA-386284C9CE0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59403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066789-5C19-4078-8CED-653F726F7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043C559-944E-4D5B-B711-466C4579EC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7BFF47-90E0-429D-ACF6-89F652F95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C560-0FCF-48AC-871E-04F574BB152A}" type="datetimeFigureOut">
              <a:rPr lang="es-MX" smtClean="0"/>
              <a:t>05/02/2022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A3C639-A90B-480E-B14D-A3BE27D6B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B9EDCD-69B7-4AEB-8292-B145C2DD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FD8E-85C9-4FBC-A5DA-386284C9CE0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77268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764887E-2BE1-4F62-BE2D-AF21198BEC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F2A2ED-714B-4C02-A115-ED75C9158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D2488D-57A6-4075-8BF0-7A23DFD8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C560-0FCF-48AC-871E-04F574BB152A}" type="datetimeFigureOut">
              <a:rPr lang="es-MX" smtClean="0"/>
              <a:t>05/02/2022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D6D90D-CFB2-4D70-979F-33ED6E62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6A8602-97A3-4DB3-9653-AD7348FAD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FD8E-85C9-4FBC-A5DA-386284C9CE0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1477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E3E1B-7D3A-4F44-A125-B268894C6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FB9D5D-94B4-4AEC-954D-21A7583E8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CDC6A6-6143-4FD9-9CB0-99249A7FF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C560-0FCF-48AC-871E-04F574BB152A}" type="datetimeFigureOut">
              <a:rPr lang="es-MX" smtClean="0"/>
              <a:t>05/02/2022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C0ECB6-60AE-4085-A8BE-E1665D725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8F4FBF-4386-47C3-84B7-7EDC96E83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FD8E-85C9-4FBC-A5DA-386284C9CE0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9317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114045-8224-43C3-907F-453DF34D3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DC9AAD-1B08-45E6-9074-D70C25A44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6D2764-F0B9-4C67-B830-EA4AFA504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C560-0FCF-48AC-871E-04F574BB152A}" type="datetimeFigureOut">
              <a:rPr lang="es-MX" smtClean="0"/>
              <a:t>05/02/2022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47C5FD-A508-45A7-BEF6-F839B0E70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FE2706-7011-4C84-A01A-E804B76F7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FD8E-85C9-4FBC-A5DA-386284C9CE0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68037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AECE7C-B237-4533-AD58-19DC75D4B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2B5833-82AC-45E0-B297-22EFBE391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40D804-869A-4344-B662-687598BB9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0BFDB9-4A94-4300-A7D9-3781E43E4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C560-0FCF-48AC-871E-04F574BB152A}" type="datetimeFigureOut">
              <a:rPr lang="es-MX" smtClean="0"/>
              <a:t>05/02/2022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DB3A0B-021C-4412-97BA-3BFACDDA0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5BA2AF-1DDB-4E7C-B0BE-BFF6CD8AA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FD8E-85C9-4FBC-A5DA-386284C9CE0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0250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62130A-8022-4BCD-9FFD-9B6DC29DC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DBC67D-BBD0-4D02-8A4F-C6AA72E05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F60D93-8507-49B3-AE70-F976CF9DD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C2FC034-9639-480B-8128-934B634831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E501FF3-6D07-41CF-A904-DAE3301AD8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F1C0A51-3792-4C37-AA23-2B5F1E17B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C560-0FCF-48AC-871E-04F574BB152A}" type="datetimeFigureOut">
              <a:rPr lang="es-MX" smtClean="0"/>
              <a:t>05/02/2022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342704-AB6A-4202-9934-6DDDC9764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89943E1-B195-448A-827D-AC1BE48EF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FD8E-85C9-4FBC-A5DA-386284C9CE0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02807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9C41A5-6A25-4E72-AE5F-BDEFDD4C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E34AF1A-2F3B-440D-9C67-30BF39E0D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C560-0FCF-48AC-871E-04F574BB152A}" type="datetimeFigureOut">
              <a:rPr lang="es-MX" smtClean="0"/>
              <a:t>05/02/2022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85F1C0-89A6-4428-A8B2-3AD4CA6A3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6FE6649-0FBE-4B60-B65D-ABC65B2E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FD8E-85C9-4FBC-A5DA-386284C9CE0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27113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C45CEE9-BBFD-44C6-95B0-8F3EF33CC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C560-0FCF-48AC-871E-04F574BB152A}" type="datetimeFigureOut">
              <a:rPr lang="es-MX" smtClean="0"/>
              <a:t>05/02/2022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C782591-2500-4391-A7AE-1B6EEA620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B549928-7D93-40D3-8A84-CFF20165A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FD8E-85C9-4FBC-A5DA-386284C9CE0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07824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12B7CD-B9C0-4903-940B-CF45F569C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983477-B5F5-4457-9C31-C91F7CC1A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FB71A3-067C-4B82-95E2-65F6216A2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482E98-EA8E-450F-89EE-2B3867802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C560-0FCF-48AC-871E-04F574BB152A}" type="datetimeFigureOut">
              <a:rPr lang="es-MX" smtClean="0"/>
              <a:t>05/02/2022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54A01B-AFB8-44DB-9A98-B8A3BC755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456C31-DB07-4852-8E09-5E90A3531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FD8E-85C9-4FBC-A5DA-386284C9CE0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468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F34CD-7475-4A98-8E15-35ACFB888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3FDAF85-9A2D-489C-8578-E09248C70C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E1EE03A-89BA-457D-9D60-9707C1AC8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C4F0D9-C878-4B38-BC37-0BCF4C243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C560-0FCF-48AC-871E-04F574BB152A}" type="datetimeFigureOut">
              <a:rPr lang="es-MX" smtClean="0"/>
              <a:t>05/02/2022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8E802D-BFF8-4082-A11D-D2B77EC12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3537C8-DE15-4886-99ED-0793603CD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FD8E-85C9-4FBC-A5DA-386284C9CE0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3313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18A7865-1FF4-45DE-81A2-A5FC5F4B7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A7D1EC-FE73-41D6-8372-F8E66E067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BF0C52-B9C7-4145-AB98-0B855CDE90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FC560-0FCF-48AC-871E-04F574BB152A}" type="datetimeFigureOut">
              <a:rPr lang="es-MX" smtClean="0"/>
              <a:t>05/02/2022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7D0420-0058-48C0-ACE4-F1C40321C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832B1E-E2AA-4005-BA0B-6BCC517338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AFD8E-85C9-4FBC-A5DA-386284C9CE0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480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prof.miguel@liceodelsur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tlxQGcm3_uk" TargetMode="External"/><Relationship Id="rId3" Type="http://schemas.openxmlformats.org/officeDocument/2006/relationships/hyperlink" Target="https://www.youtube.com/watch?v=jjdOlv82kPE" TargetMode="External"/><Relationship Id="rId7" Type="http://schemas.openxmlformats.org/officeDocument/2006/relationships/hyperlink" Target="https://www.youtube.com/watch?v=1jqOvCT3ceo" TargetMode="External"/><Relationship Id="rId2" Type="http://schemas.openxmlformats.org/officeDocument/2006/relationships/hyperlink" Target="https://www.youtube.com/watch?v=cqQrWWpcT0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peXiegvysiM" TargetMode="External"/><Relationship Id="rId5" Type="http://schemas.openxmlformats.org/officeDocument/2006/relationships/hyperlink" Target="https://www.youtube.com/watch?v=G7wE5XbgtEA" TargetMode="External"/><Relationship Id="rId10" Type="http://schemas.openxmlformats.org/officeDocument/2006/relationships/hyperlink" Target="https://www.youtube.com/watch?v=XGuDJXdUpTM" TargetMode="External"/><Relationship Id="rId4" Type="http://schemas.openxmlformats.org/officeDocument/2006/relationships/hyperlink" Target="https://www.youtube.com/watch?v=rxYzanQTEsk" TargetMode="External"/><Relationship Id="rId9" Type="http://schemas.openxmlformats.org/officeDocument/2006/relationships/hyperlink" Target="https://www.youtube.com/watch?v=O1CvFTD0IB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C1CBA43-E126-4DBA-9C60-6FB3B8CB0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9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AA4675-9856-46B6-B3FA-5DF63F022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" y="137160"/>
            <a:ext cx="7326630" cy="6720840"/>
          </a:xfrm>
        </p:spPr>
        <p:txBody>
          <a:bodyPr>
            <a:normAutofit/>
          </a:bodyPr>
          <a:lstStyle/>
          <a:p>
            <a:r>
              <a:rPr lang="es-MX" dirty="0"/>
              <a:t>Locate in the map of the next slide the places.</a:t>
            </a:r>
          </a:p>
          <a:p>
            <a:r>
              <a:rPr lang="es-MX" dirty="0"/>
              <a:t>Write their number in the circle, like in the example (number 6).</a:t>
            </a:r>
          </a:p>
          <a:p>
            <a:r>
              <a:rPr lang="es-MX" dirty="0"/>
              <a:t>Send this Power Point file to the email </a:t>
            </a:r>
            <a:r>
              <a:rPr lang="es-MX" dirty="0">
                <a:hlinkClick r:id="rId2"/>
              </a:rPr>
              <a:t>prof.miguel@liceodelsur.com</a:t>
            </a:r>
            <a:r>
              <a:rPr lang="es-MX" dirty="0"/>
              <a:t>, or by WhatsApp/Telegram.</a:t>
            </a:r>
          </a:p>
          <a:p>
            <a:endParaRPr lang="es-MX" dirty="0"/>
          </a:p>
          <a:p>
            <a:r>
              <a:rPr lang="es-MX" dirty="0"/>
              <a:t>Localiza en el mapa de la siguiente diapositiva los lugares.</a:t>
            </a:r>
          </a:p>
          <a:p>
            <a:r>
              <a:rPr lang="es-MX" dirty="0"/>
              <a:t>Escribe su número en el círculo como en el ejemplo (número 6).</a:t>
            </a:r>
          </a:p>
          <a:p>
            <a:r>
              <a:rPr lang="es-MX" dirty="0"/>
              <a:t>Envía este archivo de Power Point al correo electrónico del docente, o vía WhatsApp/Telegram.</a:t>
            </a:r>
          </a:p>
        </p:txBody>
      </p:sp>
      <p:pic>
        <p:nvPicPr>
          <p:cNvPr id="2050" name="Picture 2" descr="Carpe Diem: Angel Falls - Heavenly">
            <a:extLst>
              <a:ext uri="{FF2B5EF4-FFF2-40B4-BE49-F238E27FC236}">
                <a16:creationId xmlns:a16="http://schemas.microsoft.com/office/drawing/2014/main" id="{F8EB0495-09B6-419C-810A-BB2BD07A0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75" y="0"/>
            <a:ext cx="4530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E0340FF2-5834-4FC1-920E-76F551311241}"/>
              </a:ext>
            </a:extLst>
          </p:cNvPr>
          <p:cNvSpPr/>
          <p:nvPr/>
        </p:nvSpPr>
        <p:spPr>
          <a:xfrm>
            <a:off x="8101271" y="13716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270410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A59A06-781B-4365-A348-97D221478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49245"/>
          </a:xfrm>
        </p:spPr>
        <p:txBody>
          <a:bodyPr/>
          <a:lstStyle/>
          <a:p>
            <a:r>
              <a:rPr lang="es-MX" dirty="0"/>
              <a:t>Alternativamente, pueden imprimir el mapa, pegarlo en la libreta y escribir los números en los círculos, en la imagen impresa.</a:t>
            </a:r>
          </a:p>
          <a:p>
            <a:endParaRPr lang="es-MX" dirty="0"/>
          </a:p>
          <a:p>
            <a:r>
              <a:rPr lang="es-MX" dirty="0"/>
              <a:t>En este caso, favor de enviar una fotografía del mapa impreso con los números escritos al correo electrónico mencionado, o vía WhatsApp/Telegram.</a:t>
            </a:r>
          </a:p>
        </p:txBody>
      </p:sp>
    </p:spTree>
    <p:extLst>
      <p:ext uri="{BB962C8B-B14F-4D97-AF65-F5344CB8AC3E}">
        <p14:creationId xmlns:p14="http://schemas.microsoft.com/office/powerpoint/2010/main" val="2626707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3BFDF589-37BB-4CF2-BAF5-D35448B9C3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270790"/>
              </p:ext>
            </p:extLst>
          </p:nvPr>
        </p:nvGraphicFramePr>
        <p:xfrm>
          <a:off x="0" y="1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Bitmap Image" r:id="rId3" imgW="14687640" imgH="8505720" progId="Paint.Picture">
                  <p:embed/>
                </p:oleObj>
              </mc:Choice>
              <mc:Fallback>
                <p:oleObj name="Bitmap Image" r:id="rId3" imgW="14687640" imgH="85057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lipse 5">
            <a:extLst>
              <a:ext uri="{FF2B5EF4-FFF2-40B4-BE49-F238E27FC236}">
                <a16:creationId xmlns:a16="http://schemas.microsoft.com/office/drawing/2014/main" id="{994DE232-619D-4A49-8756-1537EA94F0CD}"/>
              </a:ext>
            </a:extLst>
          </p:cNvPr>
          <p:cNvSpPr/>
          <p:nvPr/>
        </p:nvSpPr>
        <p:spPr>
          <a:xfrm>
            <a:off x="2232212" y="3684494"/>
            <a:ext cx="282388" cy="268941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8D50400-ADF5-46F9-9EA1-955CF502681F}"/>
              </a:ext>
            </a:extLst>
          </p:cNvPr>
          <p:cNvSpPr/>
          <p:nvPr/>
        </p:nvSpPr>
        <p:spPr>
          <a:xfrm>
            <a:off x="5954806" y="2263588"/>
            <a:ext cx="282388" cy="268941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7D399D49-141F-4B92-BAC9-80FCEA745A9C}"/>
              </a:ext>
            </a:extLst>
          </p:cNvPr>
          <p:cNvSpPr/>
          <p:nvPr/>
        </p:nvSpPr>
        <p:spPr>
          <a:xfrm>
            <a:off x="5475195" y="2752164"/>
            <a:ext cx="282388" cy="268941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20DC66D9-C2EA-4C06-8C63-3C94B6ED00CB}"/>
              </a:ext>
            </a:extLst>
          </p:cNvPr>
          <p:cNvSpPr/>
          <p:nvPr/>
        </p:nvSpPr>
        <p:spPr>
          <a:xfrm>
            <a:off x="11409829" y="5580530"/>
            <a:ext cx="282388" cy="268941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368F59A7-A3B1-479A-8E0F-DDB04AC41055}"/>
              </a:ext>
            </a:extLst>
          </p:cNvPr>
          <p:cNvSpPr/>
          <p:nvPr/>
        </p:nvSpPr>
        <p:spPr>
          <a:xfrm>
            <a:off x="9289677" y="1936376"/>
            <a:ext cx="282388" cy="268941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DAF6C1D3-8B0D-4D54-B565-C98414D0D8FC}"/>
              </a:ext>
            </a:extLst>
          </p:cNvPr>
          <p:cNvSpPr/>
          <p:nvPr/>
        </p:nvSpPr>
        <p:spPr>
          <a:xfrm>
            <a:off x="6497171" y="2483223"/>
            <a:ext cx="282388" cy="268941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637794AE-CF2D-476B-98BD-48CBC8160E43}"/>
              </a:ext>
            </a:extLst>
          </p:cNvPr>
          <p:cNvSpPr/>
          <p:nvPr/>
        </p:nvSpPr>
        <p:spPr>
          <a:xfrm>
            <a:off x="6768353" y="3294529"/>
            <a:ext cx="282388" cy="268941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9C37E33-8AEC-4414-B56B-113246508010}"/>
              </a:ext>
            </a:extLst>
          </p:cNvPr>
          <p:cNvSpPr/>
          <p:nvPr/>
        </p:nvSpPr>
        <p:spPr>
          <a:xfrm>
            <a:off x="6909547" y="3160058"/>
            <a:ext cx="282388" cy="268941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6D9A999-9727-4CAA-8733-E9753FB35372}"/>
              </a:ext>
            </a:extLst>
          </p:cNvPr>
          <p:cNvSpPr/>
          <p:nvPr/>
        </p:nvSpPr>
        <p:spPr>
          <a:xfrm>
            <a:off x="3048000" y="5298141"/>
            <a:ext cx="282388" cy="268941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2C0DF965-1AE4-47F9-BAE6-1A14DE04CB25}"/>
              </a:ext>
            </a:extLst>
          </p:cNvPr>
          <p:cNvSpPr/>
          <p:nvPr/>
        </p:nvSpPr>
        <p:spPr>
          <a:xfrm>
            <a:off x="3265170" y="4010585"/>
            <a:ext cx="282388" cy="268941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643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D44742-1594-4855-A930-7BAB79E62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190" y="90805"/>
            <a:ext cx="10515600" cy="686435"/>
          </a:xfrm>
        </p:spPr>
        <p:txBody>
          <a:bodyPr>
            <a:normAutofit fontScale="90000"/>
          </a:bodyPr>
          <a:lstStyle/>
          <a:p>
            <a:r>
              <a:rPr lang="es-MX" sz="2400" dirty="0"/>
              <a:t>Estos videos son de los lugares que se presentan en este archivo, y </a:t>
            </a:r>
            <a:r>
              <a:rPr lang="es-MX" sz="2400" b="1" u="sng" dirty="0">
                <a:solidFill>
                  <a:srgbClr val="FF0000"/>
                </a:solidFill>
              </a:rPr>
              <a:t>no es necesario </a:t>
            </a:r>
            <a:r>
              <a:rPr lang="es-MX" sz="2400" dirty="0"/>
              <a:t>verlos para realizar la actividad.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20FAF7-2155-483C-B429-6C8F3AE32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8680"/>
            <a:ext cx="10515600" cy="53082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>
                <a:hlinkClick r:id="rId2"/>
              </a:rPr>
              <a:t>Jeb </a:t>
            </a:r>
            <a:r>
              <a:rPr lang="es-MX" dirty="0" err="1">
                <a:hlinkClick r:id="rId2"/>
              </a:rPr>
              <a:t>Corliss</a:t>
            </a:r>
            <a:r>
              <a:rPr lang="es-MX" dirty="0">
                <a:hlinkClick r:id="rId2"/>
              </a:rPr>
              <a:t> and Luigi Cani - </a:t>
            </a:r>
            <a:r>
              <a:rPr lang="es-MX" dirty="0" err="1">
                <a:hlinkClick r:id="rId2"/>
              </a:rPr>
              <a:t>Balls</a:t>
            </a:r>
            <a:r>
              <a:rPr lang="es-MX" dirty="0">
                <a:hlinkClick r:id="rId2"/>
              </a:rPr>
              <a:t> </a:t>
            </a:r>
            <a:r>
              <a:rPr lang="es-MX" dirty="0" err="1">
                <a:hlinkClick r:id="rId2"/>
              </a:rPr>
              <a:t>Pyramid</a:t>
            </a:r>
            <a:r>
              <a:rPr lang="es-MX" dirty="0">
                <a:hlinkClick r:id="rId2"/>
              </a:rPr>
              <a:t> – YouTube</a:t>
            </a:r>
            <a:endParaRPr lang="es-MX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Journey Down The Nile River - Amazing Egypt – YouTube</a:t>
            </a:r>
            <a:endParaRPr lang="es-MX" dirty="0"/>
          </a:p>
          <a:p>
            <a:pPr marL="0" indent="0">
              <a:buNone/>
            </a:pPr>
            <a:r>
              <a:rPr lang="es-ES" dirty="0">
                <a:hlinkClick r:id="rId4"/>
              </a:rPr>
              <a:t>El Salto del Ángel, 17 veces más alto que Las Cataratas del Niágara – YouTube</a:t>
            </a:r>
            <a:endParaRPr lang="es-MX" dirty="0"/>
          </a:p>
          <a:p>
            <a:pPr marL="0" indent="0">
              <a:buNone/>
            </a:pPr>
            <a:r>
              <a:rPr lang="es-ES" dirty="0">
                <a:hlinkClick r:id="rId5"/>
              </a:rPr>
              <a:t>Selva Lacandona en peligro, alberga miles de especies – YouTube</a:t>
            </a:r>
            <a:endParaRPr lang="es-MX" dirty="0"/>
          </a:p>
          <a:p>
            <a:pPr marL="0" indent="0">
              <a:buNone/>
            </a:pPr>
            <a:r>
              <a:rPr lang="es-ES" dirty="0">
                <a:hlinkClick r:id="rId6"/>
              </a:rPr>
              <a:t>Selva Negra en Alemania en 5 minutos: Una Región de Cuento y Naturaleza | Friburgo, </a:t>
            </a:r>
            <a:r>
              <a:rPr lang="es-ES" dirty="0" err="1">
                <a:hlinkClick r:id="rId6"/>
              </a:rPr>
              <a:t>Triberg</a:t>
            </a:r>
            <a:r>
              <a:rPr lang="es-ES" dirty="0">
                <a:hlinkClick r:id="rId6"/>
              </a:rPr>
              <a:t>.. – YouTube</a:t>
            </a:r>
            <a:endParaRPr lang="es-MX" dirty="0"/>
          </a:p>
          <a:p>
            <a:pPr marL="0" indent="0">
              <a:buNone/>
            </a:pPr>
            <a:r>
              <a:rPr lang="es-ES" dirty="0">
                <a:hlinkClick r:id="rId7"/>
              </a:rPr>
              <a:t>12 Curiosidades sobre el Mar Muerto #06 – YouTube</a:t>
            </a:r>
            <a:endParaRPr lang="es-ES" dirty="0"/>
          </a:p>
          <a:p>
            <a:pPr marL="0" indent="0">
              <a:buNone/>
            </a:pPr>
            <a:r>
              <a:rPr lang="es-MX" dirty="0">
                <a:hlinkClick r:id="rId8"/>
              </a:rPr>
              <a:t>Lake Baikal, </a:t>
            </a:r>
            <a:r>
              <a:rPr lang="es-MX" dirty="0" err="1">
                <a:hlinkClick r:id="rId8"/>
              </a:rPr>
              <a:t>Russia</a:t>
            </a:r>
            <a:r>
              <a:rPr lang="es-MX" dirty="0">
                <a:hlinkClick r:id="rId8"/>
              </a:rPr>
              <a:t> 🇷🇺 - </a:t>
            </a:r>
            <a:r>
              <a:rPr lang="es-MX" dirty="0" err="1">
                <a:hlinkClick r:id="rId8"/>
              </a:rPr>
              <a:t>by</a:t>
            </a:r>
            <a:r>
              <a:rPr lang="es-MX" dirty="0">
                <a:hlinkClick r:id="rId8"/>
              </a:rPr>
              <a:t> </a:t>
            </a:r>
            <a:r>
              <a:rPr lang="es-MX" dirty="0" err="1">
                <a:hlinkClick r:id="rId8"/>
              </a:rPr>
              <a:t>drone</a:t>
            </a:r>
            <a:r>
              <a:rPr lang="es-MX" dirty="0">
                <a:hlinkClick r:id="rId8"/>
              </a:rPr>
              <a:t> [4K] - YouTube</a:t>
            </a:r>
            <a:endParaRPr lang="es-MX" dirty="0"/>
          </a:p>
          <a:p>
            <a:pPr marL="0" indent="0">
              <a:buNone/>
            </a:pPr>
            <a:r>
              <a:rPr lang="es-ES" dirty="0">
                <a:hlinkClick r:id="rId9"/>
              </a:rPr>
              <a:t>La cueva de Altamira - Breve presentación – YouTube</a:t>
            </a:r>
            <a:endParaRPr lang="es-ES" dirty="0"/>
          </a:p>
          <a:p>
            <a:pPr marL="0" indent="0">
              <a:buNone/>
            </a:pPr>
            <a:r>
              <a:rPr lang="es-MX" dirty="0">
                <a:hlinkClick r:id="rId10"/>
              </a:rPr>
              <a:t>Desierto de Atacama, Chile - YouTube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513242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274</Words>
  <Application>Microsoft Office PowerPoint</Application>
  <PresentationFormat>Panorámica</PresentationFormat>
  <Paragraphs>22</Paragraphs>
  <Slides>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Bitmap Image</vt:lpstr>
      <vt:lpstr>Presentación de PowerPoint</vt:lpstr>
      <vt:lpstr>Presentación de PowerPoint</vt:lpstr>
      <vt:lpstr>Presentación de PowerPoint</vt:lpstr>
      <vt:lpstr>Presentación de PowerPoint</vt:lpstr>
      <vt:lpstr>Estos videos son de los lugares que se presentan en este archivo, y no es necesario verlos para realizar la actividad.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미겔 롤단</dc:creator>
  <cp:lastModifiedBy>미겔 롤단</cp:lastModifiedBy>
  <cp:revision>6</cp:revision>
  <dcterms:created xsi:type="dcterms:W3CDTF">2022-02-05T06:13:24Z</dcterms:created>
  <dcterms:modified xsi:type="dcterms:W3CDTF">2022-02-05T07:37:18Z</dcterms:modified>
</cp:coreProperties>
</file>