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4" r:id="rId5"/>
    <p:sldId id="267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47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363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066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81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53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015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937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0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446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958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065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4CD6-32A4-4880-8C4E-6F6E5280377A}" type="datetimeFigureOut">
              <a:rPr lang="es-MX" smtClean="0"/>
              <a:t>04/06/2021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7E91-DA23-4189-B1F8-9542CD1AA3A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768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1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9656" y="304800"/>
            <a:ext cx="11887201" cy="2220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Write six nature words from the previous </a:t>
            </a:r>
            <a:r>
              <a:rPr lang="es-MX" sz="2400" dirty="0" err="1" smtClean="0">
                <a:solidFill>
                  <a:schemeClr val="tx1"/>
                </a:solidFill>
              </a:rPr>
              <a:t>image</a:t>
            </a:r>
            <a:r>
              <a:rPr lang="es-MX" sz="2400" dirty="0" smtClean="0">
                <a:solidFill>
                  <a:schemeClr val="tx1"/>
                </a:solidFill>
              </a:rPr>
              <a:t>. / Escribe seis palabras de la naturaleza, de la imagen anterior.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_________________		 __________________	 __________________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_________________		 __________________	 __________________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3628573"/>
            <a:ext cx="12192000" cy="3156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Write in the notebook the twelve </a:t>
            </a:r>
            <a:r>
              <a:rPr lang="es-MX" sz="2400" dirty="0" err="1" smtClean="0">
                <a:solidFill>
                  <a:schemeClr val="tx1"/>
                </a:solidFill>
              </a:rPr>
              <a:t>months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>
                <a:solidFill>
                  <a:schemeClr val="tx1"/>
                </a:solidFill>
              </a:rPr>
              <a:t>(</a:t>
            </a:r>
            <a:r>
              <a:rPr lang="es-MX" sz="2400" dirty="0" err="1">
                <a:solidFill>
                  <a:schemeClr val="tx1"/>
                </a:solidFill>
              </a:rPr>
              <a:t>including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 err="1">
                <a:solidFill>
                  <a:schemeClr val="tx1"/>
                </a:solidFill>
              </a:rPr>
              <a:t>the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 err="1">
                <a:solidFill>
                  <a:schemeClr val="tx1"/>
                </a:solidFill>
              </a:rPr>
              <a:t>missing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 err="1">
                <a:solidFill>
                  <a:schemeClr val="tx1"/>
                </a:solidFill>
              </a:rPr>
              <a:t>one</a:t>
            </a:r>
            <a:r>
              <a:rPr lang="es-MX" sz="2400" dirty="0">
                <a:solidFill>
                  <a:schemeClr val="tx1"/>
                </a:solidFill>
              </a:rPr>
              <a:t>) and </a:t>
            </a:r>
            <a:r>
              <a:rPr lang="es-MX" sz="2400" dirty="0" smtClean="0">
                <a:solidFill>
                  <a:schemeClr val="tx1"/>
                </a:solidFill>
              </a:rPr>
              <a:t>color them according to </a:t>
            </a:r>
            <a:r>
              <a:rPr lang="es-MX" sz="2400" dirty="0" err="1" smtClean="0">
                <a:solidFill>
                  <a:schemeClr val="tx1"/>
                </a:solidFill>
              </a:rPr>
              <a:t>their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</a:rPr>
              <a:t>season</a:t>
            </a:r>
            <a:r>
              <a:rPr lang="es-MX" sz="2400" dirty="0" smtClean="0">
                <a:solidFill>
                  <a:schemeClr val="tx1"/>
                </a:solidFill>
              </a:rPr>
              <a:t>. / Escribe en tu libreta los </a:t>
            </a:r>
            <a:r>
              <a:rPr lang="es-MX" sz="2400" dirty="0">
                <a:solidFill>
                  <a:schemeClr val="tx1"/>
                </a:solidFill>
              </a:rPr>
              <a:t>doce meses (incluyendo el que falta) </a:t>
            </a:r>
            <a:r>
              <a:rPr lang="es-MX" sz="2400" dirty="0" smtClean="0">
                <a:solidFill>
                  <a:schemeClr val="tx1"/>
                </a:solidFill>
              </a:rPr>
              <a:t>y coloréalos de acuerdo a su estación.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JANUARY – FEBRUARY – MARCH – APRIL – MAY – JUNE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AUGUST – SEPTEMBER – OCTOBER – NOVEMBER – DECEMBER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Spring (pink) / summer (green) / fall (orange) / winter (blue)</a:t>
            </a:r>
          </a:p>
        </p:txBody>
      </p:sp>
    </p:spTree>
    <p:extLst>
      <p:ext uri="{BB962C8B-B14F-4D97-AF65-F5344CB8AC3E}">
        <p14:creationId xmlns:p14="http://schemas.microsoft.com/office/powerpoint/2010/main" val="214038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8602"/>
            <a:ext cx="7634514" cy="2983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Write with letter </a:t>
            </a:r>
            <a:r>
              <a:rPr lang="es-MX" sz="2400" dirty="0" err="1" smtClean="0">
                <a:solidFill>
                  <a:schemeClr val="tx1"/>
                </a:solidFill>
              </a:rPr>
              <a:t>the</a:t>
            </a:r>
            <a:r>
              <a:rPr lang="es-MX" sz="2400" dirty="0" smtClean="0">
                <a:solidFill>
                  <a:schemeClr val="tx1"/>
                </a:solidFill>
              </a:rPr>
              <a:t> times / Escribe con letra las horas.</a:t>
            </a:r>
          </a:p>
          <a:p>
            <a:pPr algn="ctr"/>
            <a:r>
              <a:rPr lang="es-MX" sz="2400" dirty="0" err="1" smtClean="0">
                <a:solidFill>
                  <a:schemeClr val="tx1"/>
                </a:solidFill>
              </a:rPr>
              <a:t>What</a:t>
            </a:r>
            <a:r>
              <a:rPr lang="es-MX" sz="2400" dirty="0" smtClean="0">
                <a:solidFill>
                  <a:schemeClr val="tx1"/>
                </a:solidFill>
              </a:rPr>
              <a:t> time is it? 9:15	 _____________________________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What time is it? 11:00	 _____________________________</a:t>
            </a:r>
          </a:p>
          <a:p>
            <a:pPr algn="ctr"/>
            <a:endParaRPr lang="es-MX" sz="2400" dirty="0" smtClean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What time is it? 10:30	 _____________________________</a:t>
            </a:r>
          </a:p>
          <a:p>
            <a:pPr algn="ctr"/>
            <a:endParaRPr lang="es-MX" sz="2400" dirty="0" smtClean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What time is it? 4:45 	_____________________________</a:t>
            </a:r>
          </a:p>
        </p:txBody>
      </p:sp>
      <p:pic>
        <p:nvPicPr>
          <p:cNvPr id="5124" name="Picture 4" descr="cool clock | Clock wall art, Diy clock wall, Wall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60" y="0"/>
            <a:ext cx="3190802" cy="29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093028" y="2893325"/>
            <a:ext cx="8084458" cy="39646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What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 smtClean="0">
                <a:solidFill>
                  <a:schemeClr val="tx1"/>
                </a:solidFill>
              </a:rPr>
              <a:t>are the dates of these events in the history of </a:t>
            </a:r>
            <a:r>
              <a:rPr lang="es-MX" sz="2400" dirty="0" err="1" smtClean="0">
                <a:solidFill>
                  <a:schemeClr val="tx1"/>
                </a:solidFill>
              </a:rPr>
              <a:t>Mexico</a:t>
            </a:r>
            <a:r>
              <a:rPr lang="es-MX" sz="2400" dirty="0" smtClean="0">
                <a:solidFill>
                  <a:schemeClr val="tx1"/>
                </a:solidFill>
              </a:rPr>
              <a:t>? / ¿Cuáles son las fechas de estos eventos de la historia de México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Independence Day	 _____________________________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Battle of Puebla	 _____________________________</a:t>
            </a:r>
          </a:p>
          <a:p>
            <a:pPr algn="ctr"/>
            <a:endParaRPr lang="es-MX" sz="2400" dirty="0" smtClean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Constitution Day 	 _____________________________</a:t>
            </a:r>
          </a:p>
          <a:p>
            <a:pPr algn="ctr"/>
            <a:endParaRPr lang="es-MX" sz="2400" dirty="0" smtClean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Revolution Day	_____________________________</a:t>
            </a:r>
          </a:p>
        </p:txBody>
      </p:sp>
      <p:pic>
        <p:nvPicPr>
          <p:cNvPr id="5126" name="Picture 6" descr="File:Coat of arms of Mexico (1934-1968)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6" y="3614057"/>
            <a:ext cx="3351225" cy="31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0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6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01002" y="2361063"/>
            <a:ext cx="9771797" cy="83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Read the words, and write the incorrect ones in the </a:t>
            </a:r>
            <a:r>
              <a:rPr lang="es-MX" sz="2400" dirty="0" err="1" smtClean="0">
                <a:solidFill>
                  <a:schemeClr val="tx1"/>
                </a:solidFill>
              </a:rPr>
              <a:t>correct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</a:rPr>
              <a:t>way</a:t>
            </a:r>
            <a:r>
              <a:rPr lang="es-MX" sz="2400" dirty="0" smtClean="0">
                <a:solidFill>
                  <a:schemeClr val="tx1"/>
                </a:solidFill>
              </a:rPr>
              <a:t>. / Lee las palabras y escribe SÓLO las incorrectas pero de manera correcta en tu libreta.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056" y="3381829"/>
            <a:ext cx="4064001" cy="347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shool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houce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teahcer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caterpilar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leaf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868056" y="3381828"/>
            <a:ext cx="4064001" cy="3476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English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reinbow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February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wekend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showwer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743369" y="3381828"/>
            <a:ext cx="4064001" cy="3476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playgound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teeth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ssnake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 smtClean="0">
                <a:solidFill>
                  <a:schemeClr val="tx1"/>
                </a:solidFill>
              </a:rPr>
              <a:t>enjoy</a:t>
            </a:r>
            <a:endParaRPr lang="es-MX" sz="3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MX" sz="3300" dirty="0">
                <a:solidFill>
                  <a:schemeClr val="tx1"/>
                </a:solidFill>
              </a:rPr>
              <a:t>s</a:t>
            </a:r>
            <a:r>
              <a:rPr lang="es-MX" sz="3300" dirty="0" smtClean="0">
                <a:solidFill>
                  <a:schemeClr val="tx1"/>
                </a:solidFill>
              </a:rPr>
              <a:t>tuden’t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090056" y="0"/>
            <a:ext cx="8207830" cy="2351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What </a:t>
            </a:r>
            <a:r>
              <a:rPr lang="es-MX" sz="2400" dirty="0" err="1" smtClean="0">
                <a:solidFill>
                  <a:schemeClr val="tx1"/>
                </a:solidFill>
              </a:rPr>
              <a:t>actions</a:t>
            </a:r>
            <a:r>
              <a:rPr lang="es-MX" sz="2400" dirty="0" smtClean="0">
                <a:solidFill>
                  <a:schemeClr val="tx1"/>
                </a:solidFill>
              </a:rPr>
              <a:t> are </a:t>
            </a:r>
            <a:r>
              <a:rPr lang="es-MX" sz="2400" dirty="0" err="1" smtClean="0">
                <a:solidFill>
                  <a:schemeClr val="tx1"/>
                </a:solidFill>
              </a:rPr>
              <a:t>portrayed</a:t>
            </a:r>
            <a:r>
              <a:rPr lang="es-MX" sz="2400" dirty="0" smtClean="0">
                <a:solidFill>
                  <a:schemeClr val="tx1"/>
                </a:solidFill>
              </a:rPr>
              <a:t> in the previous image? Write them in </a:t>
            </a:r>
            <a:r>
              <a:rPr lang="es-MX" sz="2400" dirty="0" err="1" smtClean="0">
                <a:solidFill>
                  <a:schemeClr val="tx1"/>
                </a:solidFill>
              </a:rPr>
              <a:t>your</a:t>
            </a:r>
            <a:r>
              <a:rPr lang="es-MX" sz="2400" dirty="0" smtClean="0">
                <a:solidFill>
                  <a:schemeClr val="tx1"/>
                </a:solidFill>
              </a:rPr>
              <a:t> notebook. / ¿Qué acciones se representan en la imagen anterior? 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 smtClean="0">
                <a:solidFill>
                  <a:schemeClr val="tx1"/>
                </a:solidFill>
              </a:rPr>
              <a:t>Sin ver, escríbelas en tu libreta.</a:t>
            </a:r>
            <a:endParaRPr lang="es-MX" sz="2400" dirty="0">
              <a:solidFill>
                <a:schemeClr val="tx1"/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__________________________________________________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__________________________________________________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26766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235</Words>
  <Application>Microsoft Office PowerPoint</Application>
  <PresentationFormat>Panorámica</PresentationFormat>
  <Paragraphs>49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Internet Vian</dc:creator>
  <cp:lastModifiedBy>LUIS ALBERTO AVILA TORRES</cp:lastModifiedBy>
  <cp:revision>17</cp:revision>
  <dcterms:created xsi:type="dcterms:W3CDTF">2021-06-01T22:47:41Z</dcterms:created>
  <dcterms:modified xsi:type="dcterms:W3CDTF">2021-06-05T00:56:15Z</dcterms:modified>
</cp:coreProperties>
</file>