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038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28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8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930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118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65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95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5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54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418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144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2C91-4AB3-4077-93A3-36101BF02165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2087-0711-4999-89EB-165D400FFE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2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114" y="0"/>
            <a:ext cx="1187268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Correct the spelling of the words. One word is correct.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Englihs</a:t>
            </a:r>
            <a:r>
              <a:rPr lang="en-US" sz="4800" dirty="0" smtClean="0">
                <a:solidFill>
                  <a:schemeClr val="tx1"/>
                </a:solidFill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</a:rPr>
              <a:t>teahcher</a:t>
            </a:r>
            <a:r>
              <a:rPr lang="en-US" sz="4800" dirty="0" smtClean="0">
                <a:solidFill>
                  <a:schemeClr val="tx1"/>
                </a:solidFill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</a:rPr>
              <a:t>shool</a:t>
            </a:r>
            <a:r>
              <a:rPr lang="en-US" sz="4800" dirty="0" smtClean="0">
                <a:solidFill>
                  <a:schemeClr val="tx1"/>
                </a:solidFill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</a:rPr>
              <a:t>boook</a:t>
            </a:r>
            <a:r>
              <a:rPr lang="en-US" sz="4800" dirty="0" smtClean="0">
                <a:solidFill>
                  <a:schemeClr val="tx1"/>
                </a:solidFill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</a:rPr>
              <a:t>hanimals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numvers</a:t>
            </a:r>
            <a:r>
              <a:rPr lang="en-US" sz="4800" dirty="0" smtClean="0">
                <a:solidFill>
                  <a:schemeClr val="tx1"/>
                </a:solidFill>
              </a:rPr>
              <a:t> – Mexico – </a:t>
            </a:r>
            <a:r>
              <a:rPr lang="en-US" sz="4800" dirty="0" err="1" smtClean="0">
                <a:solidFill>
                  <a:schemeClr val="tx1"/>
                </a:solidFill>
              </a:rPr>
              <a:t>houce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____________________________________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____________________________________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____________________________________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95" y="754743"/>
            <a:ext cx="7318375" cy="6103257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3018971" y="1901371"/>
            <a:ext cx="2685143" cy="1741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>
            <a:off x="5718630" y="2380343"/>
            <a:ext cx="1944913" cy="7257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2" idx="3"/>
          </p:cNvCxnSpPr>
          <p:nvPr/>
        </p:nvCxnSpPr>
        <p:spPr>
          <a:xfrm flipH="1" flipV="1">
            <a:off x="7148288" y="3258458"/>
            <a:ext cx="2271482" cy="5479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6400800" y="1407885"/>
            <a:ext cx="2409371" cy="435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32000" y="5000171"/>
            <a:ext cx="3751943" cy="4862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365829" y="3991429"/>
            <a:ext cx="3352800" cy="2612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625600" y="2960914"/>
            <a:ext cx="3672114" cy="6241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8708571" y="4992914"/>
            <a:ext cx="1857830" cy="11611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37029" y="2496457"/>
            <a:ext cx="105954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nose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788400" y="1030515"/>
            <a:ext cx="177799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shoulder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463314" y="3374572"/>
            <a:ext cx="74022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ear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731828" y="4528457"/>
            <a:ext cx="1748972" cy="44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forehead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494970" y="3606801"/>
            <a:ext cx="87811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chin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08742" y="5094515"/>
            <a:ext cx="99422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neck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741714" y="1494972"/>
            <a:ext cx="13062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mouth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322457" y="1966687"/>
            <a:ext cx="907143" cy="39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hair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-1" y="0"/>
            <a:ext cx="872308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Check the correct words. Mark the incorrect ones.</a:t>
            </a:r>
            <a:endParaRPr lang="es-MX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0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51" y="586853"/>
            <a:ext cx="8749383" cy="57047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1"/>
            <a:ext cx="1978925" cy="708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100" dirty="0" err="1" smtClean="0">
                <a:solidFill>
                  <a:schemeClr val="tx1"/>
                </a:solidFill>
              </a:rPr>
              <a:t>Write</a:t>
            </a:r>
            <a:r>
              <a:rPr lang="es-MX" sz="3100" dirty="0" smtClean="0">
                <a:solidFill>
                  <a:schemeClr val="tx1"/>
                </a:solidFill>
              </a:rPr>
              <a:t> IN THE NOTEBOOK </a:t>
            </a:r>
            <a:r>
              <a:rPr lang="es-MX" sz="3100" dirty="0" smtClean="0">
                <a:solidFill>
                  <a:schemeClr val="tx1"/>
                </a:solidFill>
              </a:rPr>
              <a:t>the missing numbers.</a:t>
            </a:r>
          </a:p>
          <a:p>
            <a:pPr algn="ctr"/>
            <a:r>
              <a:rPr lang="es-MX" sz="3100" dirty="0" smtClean="0">
                <a:solidFill>
                  <a:schemeClr val="tx1"/>
                </a:solidFill>
              </a:rPr>
              <a:t>Then, record an audio saying ONLY the missing numbers.</a:t>
            </a:r>
            <a:endParaRPr lang="es-MX" sz="31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31355" y="97807"/>
            <a:ext cx="1860645" cy="676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Escribe los números que faltan. Luego, graba un audio en el que digas SÓLO los números que faltan.</a:t>
            </a:r>
            <a:endParaRPr lang="es-MX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0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270" y="1001487"/>
            <a:ext cx="9861730" cy="5856514"/>
          </a:xfrm>
          <a:prstGeom prst="rect">
            <a:avLst/>
          </a:prstGeom>
        </p:spPr>
      </p:pic>
      <p:pic>
        <p:nvPicPr>
          <p:cNvPr id="5152" name="Picture 32" descr="Box Pack 1 - Moving Boxes Dir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" y="3152633"/>
            <a:ext cx="4790777" cy="37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t PNG Transparent Images | PNG 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92" y="4637588"/>
            <a:ext cx="2401460" cy="14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chivo:Book PNG2116.pn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71" y="669389"/>
            <a:ext cx="1234526" cy="9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PNGPIX-COM-Blossom-Flower-PNG-Transparent-Image-500×514 – JSF Personal Sp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9" y="4194139"/>
            <a:ext cx="1042110" cy="1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Dog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743">
            <a:off x="1422400" y="3023734"/>
            <a:ext cx="2978150" cy="23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Pale Blue Face Mask transparent PNG - Stick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222">
            <a:off x="6454586" y="360064"/>
            <a:ext cx="2552773" cy="15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1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6800" y="1494972"/>
            <a:ext cx="8229600" cy="4717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tx1"/>
                </a:solidFill>
              </a:rPr>
              <a:t>The facemask is _______the table.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The dog is _______ the box.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The cat is _______ the table.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The flower is _______ the box.</a:t>
            </a:r>
          </a:p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The book is _______ the table.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8342" y="0"/>
            <a:ext cx="11248571" cy="123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tx1"/>
                </a:solidFill>
              </a:rPr>
              <a:t>Write UNDER, IN, ON, according to the previous image.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Escribe UNDER, IN, ON, de acuerdo con la imagen anterior.</a:t>
            </a:r>
            <a:endParaRPr lang="es-MX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08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150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AVILA TORRES</dc:creator>
  <cp:lastModifiedBy>LUIS ALBERTO AVILA TORRES</cp:lastModifiedBy>
  <cp:revision>22</cp:revision>
  <dcterms:created xsi:type="dcterms:W3CDTF">2021-05-20T22:54:58Z</dcterms:created>
  <dcterms:modified xsi:type="dcterms:W3CDTF">2021-06-05T00:53:32Z</dcterms:modified>
</cp:coreProperties>
</file>