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F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5C3E-CB7F-4D3F-BA02-FC71CAD317E3}" type="datetimeFigureOut">
              <a:rPr lang="es-MX" smtClean="0"/>
              <a:t>30/01/2021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0EB1-B020-4165-B9F0-E24CF0AF65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855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5C3E-CB7F-4D3F-BA02-FC71CAD317E3}" type="datetimeFigureOut">
              <a:rPr lang="es-MX" smtClean="0"/>
              <a:t>30/01/2021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0EB1-B020-4165-B9F0-E24CF0AF65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105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5C3E-CB7F-4D3F-BA02-FC71CAD317E3}" type="datetimeFigureOut">
              <a:rPr lang="es-MX" smtClean="0"/>
              <a:t>30/01/2021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0EB1-B020-4165-B9F0-E24CF0AF65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4893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5C3E-CB7F-4D3F-BA02-FC71CAD317E3}" type="datetimeFigureOut">
              <a:rPr lang="es-MX" smtClean="0"/>
              <a:t>30/01/2021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0EB1-B020-4165-B9F0-E24CF0AF65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286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5C3E-CB7F-4D3F-BA02-FC71CAD317E3}" type="datetimeFigureOut">
              <a:rPr lang="es-MX" smtClean="0"/>
              <a:t>30/01/2021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0EB1-B020-4165-B9F0-E24CF0AF65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937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5C3E-CB7F-4D3F-BA02-FC71CAD317E3}" type="datetimeFigureOut">
              <a:rPr lang="es-MX" smtClean="0"/>
              <a:t>30/01/2021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0EB1-B020-4165-B9F0-E24CF0AF65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6558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5C3E-CB7F-4D3F-BA02-FC71CAD317E3}" type="datetimeFigureOut">
              <a:rPr lang="es-MX" smtClean="0"/>
              <a:t>30/01/2021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0EB1-B020-4165-B9F0-E24CF0AF65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1813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5C3E-CB7F-4D3F-BA02-FC71CAD317E3}" type="datetimeFigureOut">
              <a:rPr lang="es-MX" smtClean="0"/>
              <a:t>30/01/2021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0EB1-B020-4165-B9F0-E24CF0AF65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8981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5C3E-CB7F-4D3F-BA02-FC71CAD317E3}" type="datetimeFigureOut">
              <a:rPr lang="es-MX" smtClean="0"/>
              <a:t>30/01/2021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0EB1-B020-4165-B9F0-E24CF0AF65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2549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5C3E-CB7F-4D3F-BA02-FC71CAD317E3}" type="datetimeFigureOut">
              <a:rPr lang="es-MX" smtClean="0"/>
              <a:t>30/01/2021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0EB1-B020-4165-B9F0-E24CF0AF65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042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5C3E-CB7F-4D3F-BA02-FC71CAD317E3}" type="datetimeFigureOut">
              <a:rPr lang="es-MX" smtClean="0"/>
              <a:t>30/01/2021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0EB1-B020-4165-B9F0-E24CF0AF65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26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75C3E-CB7F-4D3F-BA02-FC71CAD317E3}" type="datetimeFigureOut">
              <a:rPr lang="es-MX" smtClean="0"/>
              <a:t>30/01/2021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60EB1-B020-4165-B9F0-E24CF0AF65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6375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g"/><Relationship Id="rId21" Type="http://schemas.openxmlformats.org/officeDocument/2006/relationships/image" Target="../media/image20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g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png"/><Relationship Id="rId9" Type="http://schemas.openxmlformats.org/officeDocument/2006/relationships/image" Target="../media/image8.jpg"/><Relationship Id="rId14" Type="http://schemas.openxmlformats.org/officeDocument/2006/relationships/image" Target="../media/image13.jpeg"/><Relationship Id="rId22" Type="http://schemas.openxmlformats.org/officeDocument/2006/relationships/image" Target="../media/image2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n 24">
            <a:extLst>
              <a:ext uri="{FF2B5EF4-FFF2-40B4-BE49-F238E27FC236}">
                <a16:creationId xmlns:a16="http://schemas.microsoft.com/office/drawing/2014/main" id="{07F20DDA-4BEB-4094-8DB0-D6316EA5CC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7001" y="-2667001"/>
            <a:ext cx="6858000" cy="12192002"/>
          </a:xfrm>
          <a:prstGeom prst="rect">
            <a:avLst/>
          </a:prstGeom>
        </p:spPr>
      </p:pic>
      <p:sp>
        <p:nvSpPr>
          <p:cNvPr id="10" name="Rectángulo redondeado 9"/>
          <p:cNvSpPr/>
          <p:nvPr/>
        </p:nvSpPr>
        <p:spPr>
          <a:xfrm>
            <a:off x="4345602" y="4565467"/>
            <a:ext cx="1596980" cy="185455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42" name="Grupo 41"/>
          <p:cNvGrpSpPr/>
          <p:nvPr/>
        </p:nvGrpSpPr>
        <p:grpSpPr>
          <a:xfrm>
            <a:off x="4376671" y="497351"/>
            <a:ext cx="3438659" cy="1857337"/>
            <a:chOff x="4376671" y="497351"/>
            <a:chExt cx="3438659" cy="1857337"/>
          </a:xfrm>
        </p:grpSpPr>
        <p:sp>
          <p:nvSpPr>
            <p:cNvPr id="12" name="Rectángulo redondeado 11"/>
            <p:cNvSpPr/>
            <p:nvPr/>
          </p:nvSpPr>
          <p:spPr>
            <a:xfrm>
              <a:off x="6218350" y="500130"/>
              <a:ext cx="1596980" cy="185455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41" name="Grupo 40"/>
            <p:cNvGrpSpPr/>
            <p:nvPr/>
          </p:nvGrpSpPr>
          <p:grpSpPr>
            <a:xfrm>
              <a:off x="4376671" y="500129"/>
              <a:ext cx="1596980" cy="1854559"/>
              <a:chOff x="4376671" y="500129"/>
              <a:chExt cx="1596980" cy="1854559"/>
            </a:xfrm>
          </p:grpSpPr>
          <p:sp>
            <p:nvSpPr>
              <p:cNvPr id="9" name="Rectángulo redondeado 8"/>
              <p:cNvSpPr/>
              <p:nvPr/>
            </p:nvSpPr>
            <p:spPr>
              <a:xfrm>
                <a:off x="4376671" y="500130"/>
                <a:ext cx="1596980" cy="1854558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pic>
            <p:nvPicPr>
              <p:cNvPr id="20" name="Imagen 19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396506" y="500129"/>
                <a:ext cx="1541861" cy="1854557"/>
              </a:xfrm>
              <a:prstGeom prst="roundRect">
                <a:avLst/>
              </a:prstGeom>
            </p:spPr>
          </p:pic>
        </p:grpSp>
        <p:pic>
          <p:nvPicPr>
            <p:cNvPr id="23" name="Imagen 2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244389" y="497351"/>
              <a:ext cx="1543829" cy="1851388"/>
            </a:xfrm>
            <a:prstGeom prst="roundRect">
              <a:avLst/>
            </a:prstGeom>
          </p:spPr>
        </p:pic>
      </p:grpSp>
      <p:grpSp>
        <p:nvGrpSpPr>
          <p:cNvPr id="45" name="Grupo 44"/>
          <p:cNvGrpSpPr/>
          <p:nvPr/>
        </p:nvGrpSpPr>
        <p:grpSpPr>
          <a:xfrm>
            <a:off x="4375553" y="2562833"/>
            <a:ext cx="1596980" cy="1859299"/>
            <a:chOff x="4376671" y="2759924"/>
            <a:chExt cx="1596980" cy="1859299"/>
          </a:xfrm>
        </p:grpSpPr>
        <p:sp>
          <p:nvSpPr>
            <p:cNvPr id="8" name="Rectángulo redondeado 7"/>
            <p:cNvSpPr/>
            <p:nvPr/>
          </p:nvSpPr>
          <p:spPr>
            <a:xfrm>
              <a:off x="4376671" y="2764665"/>
              <a:ext cx="1596980" cy="185455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26" name="Imagen 2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397624" y="2759924"/>
              <a:ext cx="1562910" cy="1859299"/>
            </a:xfrm>
            <a:prstGeom prst="roundRect">
              <a:avLst/>
            </a:prstGeom>
          </p:spPr>
        </p:pic>
      </p:grpSp>
      <p:grpSp>
        <p:nvGrpSpPr>
          <p:cNvPr id="52" name="Grupo 51"/>
          <p:cNvGrpSpPr/>
          <p:nvPr/>
        </p:nvGrpSpPr>
        <p:grpSpPr>
          <a:xfrm>
            <a:off x="8082972" y="4530368"/>
            <a:ext cx="1596980" cy="1854558"/>
            <a:chOff x="8146963" y="4793088"/>
            <a:chExt cx="1596980" cy="1854558"/>
          </a:xfrm>
        </p:grpSpPr>
        <p:sp>
          <p:nvSpPr>
            <p:cNvPr id="18" name="Rectángulo redondeado 17"/>
            <p:cNvSpPr/>
            <p:nvPr/>
          </p:nvSpPr>
          <p:spPr>
            <a:xfrm>
              <a:off x="8146963" y="4793088"/>
              <a:ext cx="1596980" cy="185455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27" name="Imagen 2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177570" y="4816987"/>
              <a:ext cx="1519178" cy="1803603"/>
            </a:xfrm>
            <a:prstGeom prst="roundRect">
              <a:avLst/>
            </a:prstGeom>
          </p:spPr>
        </p:pic>
      </p:grpSp>
      <p:grpSp>
        <p:nvGrpSpPr>
          <p:cNvPr id="43" name="Grupo 42"/>
          <p:cNvGrpSpPr/>
          <p:nvPr/>
        </p:nvGrpSpPr>
        <p:grpSpPr>
          <a:xfrm>
            <a:off x="8072908" y="500130"/>
            <a:ext cx="1596980" cy="1854558"/>
            <a:chOff x="8072908" y="500130"/>
            <a:chExt cx="1596980" cy="1854558"/>
          </a:xfrm>
        </p:grpSpPr>
        <p:sp>
          <p:nvSpPr>
            <p:cNvPr id="13" name="Rectángulo redondeado 12"/>
            <p:cNvSpPr/>
            <p:nvPr/>
          </p:nvSpPr>
          <p:spPr>
            <a:xfrm>
              <a:off x="8072908" y="500130"/>
              <a:ext cx="1596980" cy="185455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28" name="Imagen 2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112527" y="515606"/>
              <a:ext cx="1537347" cy="1827171"/>
            </a:xfrm>
            <a:prstGeom prst="roundRect">
              <a:avLst/>
            </a:prstGeom>
          </p:spPr>
        </p:pic>
      </p:grpSp>
      <p:pic>
        <p:nvPicPr>
          <p:cNvPr id="29" name="Imagen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62681" y="4580800"/>
            <a:ext cx="1558462" cy="1825245"/>
          </a:xfrm>
          <a:prstGeom prst="roundRect">
            <a:avLst/>
          </a:prstGeom>
        </p:spPr>
      </p:pic>
      <p:grpSp>
        <p:nvGrpSpPr>
          <p:cNvPr id="54" name="Grupo 53"/>
          <p:cNvGrpSpPr/>
          <p:nvPr/>
        </p:nvGrpSpPr>
        <p:grpSpPr>
          <a:xfrm>
            <a:off x="6191238" y="4554267"/>
            <a:ext cx="1596980" cy="1854558"/>
            <a:chOff x="6218350" y="4824211"/>
            <a:chExt cx="1596980" cy="1854558"/>
          </a:xfrm>
        </p:grpSpPr>
        <p:sp>
          <p:nvSpPr>
            <p:cNvPr id="19" name="Rectángulo redondeado 18"/>
            <p:cNvSpPr/>
            <p:nvPr/>
          </p:nvSpPr>
          <p:spPr>
            <a:xfrm>
              <a:off x="6218350" y="4824211"/>
              <a:ext cx="1596980" cy="185455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30" name="Imagen 2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252506" y="4835412"/>
              <a:ext cx="1538419" cy="1819458"/>
            </a:xfrm>
            <a:prstGeom prst="roundRect">
              <a:avLst/>
            </a:prstGeom>
          </p:spPr>
        </p:pic>
      </p:grpSp>
      <p:grpSp>
        <p:nvGrpSpPr>
          <p:cNvPr id="53" name="Grupo 52"/>
          <p:cNvGrpSpPr/>
          <p:nvPr/>
        </p:nvGrpSpPr>
        <p:grpSpPr>
          <a:xfrm>
            <a:off x="9943105" y="4495615"/>
            <a:ext cx="1596980" cy="1854558"/>
            <a:chOff x="10030498" y="4798454"/>
            <a:chExt cx="1596980" cy="1854558"/>
          </a:xfrm>
        </p:grpSpPr>
        <p:sp>
          <p:nvSpPr>
            <p:cNvPr id="17" name="Rectángulo redondeado 16"/>
            <p:cNvSpPr/>
            <p:nvPr/>
          </p:nvSpPr>
          <p:spPr>
            <a:xfrm>
              <a:off x="10030498" y="4798454"/>
              <a:ext cx="1596980" cy="185455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31" name="Imagen 3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0053944" y="4815747"/>
              <a:ext cx="1569409" cy="1837265"/>
            </a:xfrm>
            <a:prstGeom prst="roundRect">
              <a:avLst/>
            </a:prstGeom>
          </p:spPr>
        </p:pic>
      </p:grpSp>
      <p:grpSp>
        <p:nvGrpSpPr>
          <p:cNvPr id="48" name="Grupo 47"/>
          <p:cNvGrpSpPr/>
          <p:nvPr/>
        </p:nvGrpSpPr>
        <p:grpSpPr>
          <a:xfrm>
            <a:off x="6166834" y="2498467"/>
            <a:ext cx="5409128" cy="1880315"/>
            <a:chOff x="6218350" y="2738908"/>
            <a:chExt cx="5409128" cy="1880315"/>
          </a:xfrm>
        </p:grpSpPr>
        <p:sp>
          <p:nvSpPr>
            <p:cNvPr id="11" name="Rectángulo redondeado 10"/>
            <p:cNvSpPr/>
            <p:nvPr/>
          </p:nvSpPr>
          <p:spPr>
            <a:xfrm>
              <a:off x="10030498" y="2764665"/>
              <a:ext cx="1596980" cy="185455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47" name="Grupo 46"/>
            <p:cNvGrpSpPr/>
            <p:nvPr/>
          </p:nvGrpSpPr>
          <p:grpSpPr>
            <a:xfrm>
              <a:off x="6218350" y="2738908"/>
              <a:ext cx="3503054" cy="1880315"/>
              <a:chOff x="6218350" y="2738908"/>
              <a:chExt cx="3503054" cy="1880315"/>
            </a:xfrm>
          </p:grpSpPr>
          <p:sp>
            <p:nvSpPr>
              <p:cNvPr id="15" name="Rectángulo redondeado 14"/>
              <p:cNvSpPr/>
              <p:nvPr/>
            </p:nvSpPr>
            <p:spPr>
              <a:xfrm>
                <a:off x="8124424" y="2738908"/>
                <a:ext cx="1596980" cy="1854558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pic>
            <p:nvPicPr>
              <p:cNvPr id="21" name="Imagen 20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8164043" y="2779145"/>
                <a:ext cx="1537347" cy="1791508"/>
              </a:xfrm>
              <a:prstGeom prst="roundRect">
                <a:avLst/>
              </a:prstGeom>
            </p:spPr>
          </p:pic>
          <p:grpSp>
            <p:nvGrpSpPr>
              <p:cNvPr id="46" name="Grupo 45"/>
              <p:cNvGrpSpPr/>
              <p:nvPr/>
            </p:nvGrpSpPr>
            <p:grpSpPr>
              <a:xfrm>
                <a:off x="6218350" y="2764665"/>
                <a:ext cx="1596980" cy="1854558"/>
                <a:chOff x="6218350" y="2764665"/>
                <a:chExt cx="1596980" cy="1854558"/>
              </a:xfrm>
            </p:grpSpPr>
            <p:sp>
              <p:nvSpPr>
                <p:cNvPr id="16" name="Rectángulo redondeado 15"/>
                <p:cNvSpPr/>
                <p:nvPr/>
              </p:nvSpPr>
              <p:spPr>
                <a:xfrm>
                  <a:off x="6218350" y="2764665"/>
                  <a:ext cx="1596980" cy="1854558"/>
                </a:xfrm>
                <a:prstGeom prst="round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pic>
              <p:nvPicPr>
                <p:cNvPr id="24" name="Imagen 23"/>
                <p:cNvPicPr>
                  <a:picLocks noChangeAspect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>
                <a:xfrm>
                  <a:off x="6242753" y="2803275"/>
                  <a:ext cx="1532889" cy="1790192"/>
                </a:xfrm>
                <a:prstGeom prst="roundRect">
                  <a:avLst/>
                </a:prstGeom>
              </p:spPr>
            </p:pic>
          </p:grpSp>
        </p:grpSp>
        <p:pic>
          <p:nvPicPr>
            <p:cNvPr id="32" name="Imagen 3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0054015" y="2774202"/>
              <a:ext cx="1573463" cy="1841157"/>
            </a:xfrm>
            <a:prstGeom prst="roundRect">
              <a:avLst/>
            </a:prstGeom>
          </p:spPr>
        </p:pic>
      </p:grpSp>
      <p:grpSp>
        <p:nvGrpSpPr>
          <p:cNvPr id="44" name="Grupo 43"/>
          <p:cNvGrpSpPr/>
          <p:nvPr/>
        </p:nvGrpSpPr>
        <p:grpSpPr>
          <a:xfrm>
            <a:off x="9907111" y="495355"/>
            <a:ext cx="1617335" cy="1859333"/>
            <a:chOff x="9927466" y="495355"/>
            <a:chExt cx="1596980" cy="1859333"/>
          </a:xfrm>
        </p:grpSpPr>
        <p:sp>
          <p:nvSpPr>
            <p:cNvPr id="14" name="Rectángulo redondeado 13"/>
            <p:cNvSpPr/>
            <p:nvPr/>
          </p:nvSpPr>
          <p:spPr>
            <a:xfrm>
              <a:off x="9927466" y="500130"/>
              <a:ext cx="1596980" cy="185455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33" name="Imagen 32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944144" y="495355"/>
              <a:ext cx="1580302" cy="1840258"/>
            </a:xfrm>
            <a:prstGeom prst="roundRect">
              <a:avLst/>
            </a:prstGeom>
          </p:spPr>
        </p:pic>
      </p:grpSp>
      <p:sp>
        <p:nvSpPr>
          <p:cNvPr id="37" name="CRUZ"/>
          <p:cNvSpPr/>
          <p:nvPr/>
        </p:nvSpPr>
        <p:spPr>
          <a:xfrm>
            <a:off x="4974253" y="2045887"/>
            <a:ext cx="386366" cy="26819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55" name="BOTON VERDE"/>
          <p:cNvGrpSpPr/>
          <p:nvPr/>
        </p:nvGrpSpPr>
        <p:grpSpPr>
          <a:xfrm>
            <a:off x="1537417" y="4731664"/>
            <a:ext cx="1539773" cy="1482457"/>
            <a:chOff x="3336477" y="5792438"/>
            <a:chExt cx="1570206" cy="1669299"/>
          </a:xfrm>
          <a:solidFill>
            <a:srgbClr val="FF0000"/>
          </a:solidFill>
        </p:grpSpPr>
        <p:sp>
          <p:nvSpPr>
            <p:cNvPr id="38" name="Elipse 37"/>
            <p:cNvSpPr/>
            <p:nvPr/>
          </p:nvSpPr>
          <p:spPr>
            <a:xfrm>
              <a:off x="3336477" y="5792438"/>
              <a:ext cx="1570206" cy="1669299"/>
            </a:xfrm>
            <a:prstGeom prst="ellipse">
              <a:avLst/>
            </a:prstGeom>
            <a:solidFill>
              <a:srgbClr val="00B0F0"/>
            </a:solidFill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9" name="CuadroTexto 38"/>
            <p:cNvSpPr txBox="1"/>
            <p:nvPr/>
          </p:nvSpPr>
          <p:spPr>
            <a:xfrm>
              <a:off x="3482658" y="6313560"/>
              <a:ext cx="1277843" cy="58916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COMENZAR DE NUEVO</a:t>
              </a:r>
            </a:p>
          </p:txBody>
        </p:sp>
      </p:grpSp>
      <p:sp>
        <p:nvSpPr>
          <p:cNvPr id="60" name="CRUZ"/>
          <p:cNvSpPr/>
          <p:nvPr/>
        </p:nvSpPr>
        <p:spPr>
          <a:xfrm>
            <a:off x="6856445" y="2031982"/>
            <a:ext cx="386366" cy="26819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4" name="CRUZ"/>
          <p:cNvSpPr/>
          <p:nvPr/>
        </p:nvSpPr>
        <p:spPr>
          <a:xfrm>
            <a:off x="8661537" y="2038630"/>
            <a:ext cx="386366" cy="33694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8" name="CRUZ"/>
          <p:cNvSpPr/>
          <p:nvPr/>
        </p:nvSpPr>
        <p:spPr>
          <a:xfrm>
            <a:off x="10614280" y="1998491"/>
            <a:ext cx="386366" cy="346659"/>
          </a:xfrm>
          <a:prstGeom prst="mathMultiply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2" name="CRUZ"/>
          <p:cNvSpPr/>
          <p:nvPr/>
        </p:nvSpPr>
        <p:spPr>
          <a:xfrm>
            <a:off x="5000206" y="4124610"/>
            <a:ext cx="386366" cy="25030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4" name="CRUZ"/>
          <p:cNvSpPr/>
          <p:nvPr/>
        </p:nvSpPr>
        <p:spPr>
          <a:xfrm>
            <a:off x="6769358" y="4006366"/>
            <a:ext cx="386366" cy="34665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2" name="CRUZ"/>
          <p:cNvSpPr/>
          <p:nvPr/>
        </p:nvSpPr>
        <p:spPr>
          <a:xfrm>
            <a:off x="4908637" y="6102792"/>
            <a:ext cx="386366" cy="25984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0" name="CRUZ"/>
          <p:cNvSpPr/>
          <p:nvPr/>
        </p:nvSpPr>
        <p:spPr>
          <a:xfrm>
            <a:off x="8678215" y="6040791"/>
            <a:ext cx="386366" cy="301603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4" name="CRUZ"/>
          <p:cNvSpPr/>
          <p:nvPr/>
        </p:nvSpPr>
        <p:spPr>
          <a:xfrm>
            <a:off x="8678215" y="4027837"/>
            <a:ext cx="386366" cy="34665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8" name="CRUZ"/>
          <p:cNvSpPr/>
          <p:nvPr/>
        </p:nvSpPr>
        <p:spPr>
          <a:xfrm>
            <a:off x="10655006" y="4028259"/>
            <a:ext cx="386366" cy="34665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2" name="CRUZ"/>
          <p:cNvSpPr/>
          <p:nvPr/>
        </p:nvSpPr>
        <p:spPr>
          <a:xfrm>
            <a:off x="6815493" y="6140019"/>
            <a:ext cx="386366" cy="21785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6" name="CRUZ"/>
          <p:cNvSpPr/>
          <p:nvPr/>
        </p:nvSpPr>
        <p:spPr>
          <a:xfrm>
            <a:off x="10624834" y="5964927"/>
            <a:ext cx="386366" cy="346659"/>
          </a:xfrm>
          <a:prstGeom prst="mathMultiply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56" name="INCOGNITA"/>
          <p:cNvGrpSpPr/>
          <p:nvPr/>
        </p:nvGrpSpPr>
        <p:grpSpPr>
          <a:xfrm>
            <a:off x="4365144" y="466793"/>
            <a:ext cx="1610390" cy="1931736"/>
            <a:chOff x="1172471" y="600080"/>
            <a:chExt cx="1596980" cy="1854558"/>
          </a:xfrm>
          <a:solidFill>
            <a:schemeClr val="bg1"/>
          </a:solidFill>
        </p:grpSpPr>
        <p:sp>
          <p:nvSpPr>
            <p:cNvPr id="5" name="Rectángulo redondeado 4"/>
            <p:cNvSpPr/>
            <p:nvPr/>
          </p:nvSpPr>
          <p:spPr>
            <a:xfrm>
              <a:off x="1172471" y="600080"/>
              <a:ext cx="1596980" cy="185455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35" name="Imagen 34"/>
            <p:cNvPicPr/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862" r="9862"/>
            <a:stretch/>
          </p:blipFill>
          <p:spPr>
            <a:xfrm>
              <a:off x="1240427" y="674819"/>
              <a:ext cx="1474601" cy="1758876"/>
            </a:xfrm>
            <a:prstGeom prst="rect">
              <a:avLst/>
            </a:prstGeom>
            <a:grpFill/>
          </p:spPr>
        </p:pic>
      </p:grpSp>
      <p:grpSp>
        <p:nvGrpSpPr>
          <p:cNvPr id="57" name="INCOGNITA"/>
          <p:cNvGrpSpPr/>
          <p:nvPr/>
        </p:nvGrpSpPr>
        <p:grpSpPr>
          <a:xfrm>
            <a:off x="6220233" y="505382"/>
            <a:ext cx="1596980" cy="1854558"/>
            <a:chOff x="1172471" y="600080"/>
            <a:chExt cx="1596980" cy="1854558"/>
          </a:xfrm>
          <a:solidFill>
            <a:schemeClr val="bg1"/>
          </a:solidFill>
        </p:grpSpPr>
        <p:sp>
          <p:nvSpPr>
            <p:cNvPr id="58" name="Rectángulo redondeado 57"/>
            <p:cNvSpPr/>
            <p:nvPr/>
          </p:nvSpPr>
          <p:spPr>
            <a:xfrm>
              <a:off x="1172471" y="600080"/>
              <a:ext cx="1596980" cy="185455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59" name="Imagen 58"/>
            <p:cNvPicPr/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205828" y="680285"/>
              <a:ext cx="1563623" cy="1637689"/>
            </a:xfrm>
            <a:prstGeom prst="rect">
              <a:avLst/>
            </a:prstGeom>
            <a:grpFill/>
          </p:spPr>
        </p:pic>
      </p:grpSp>
      <p:grpSp>
        <p:nvGrpSpPr>
          <p:cNvPr id="61" name="INCOGNITA"/>
          <p:cNvGrpSpPr/>
          <p:nvPr/>
        </p:nvGrpSpPr>
        <p:grpSpPr>
          <a:xfrm>
            <a:off x="8089586" y="491844"/>
            <a:ext cx="1596980" cy="1854558"/>
            <a:chOff x="1172471" y="600080"/>
            <a:chExt cx="1596980" cy="1854558"/>
          </a:xfrm>
          <a:solidFill>
            <a:schemeClr val="bg1"/>
          </a:solidFill>
        </p:grpSpPr>
        <p:sp>
          <p:nvSpPr>
            <p:cNvPr id="62" name="Rectángulo redondeado 61"/>
            <p:cNvSpPr/>
            <p:nvPr/>
          </p:nvSpPr>
          <p:spPr>
            <a:xfrm>
              <a:off x="1172471" y="600080"/>
              <a:ext cx="1596980" cy="185455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63" name="Imagen 62"/>
            <p:cNvPicPr/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282660" y="740470"/>
              <a:ext cx="1461182" cy="1591385"/>
            </a:xfrm>
            <a:prstGeom prst="rect">
              <a:avLst/>
            </a:prstGeom>
            <a:grpFill/>
          </p:spPr>
        </p:pic>
      </p:grpSp>
      <p:grpSp>
        <p:nvGrpSpPr>
          <p:cNvPr id="65" name="INCOGNITA"/>
          <p:cNvGrpSpPr/>
          <p:nvPr/>
        </p:nvGrpSpPr>
        <p:grpSpPr>
          <a:xfrm>
            <a:off x="9915099" y="476582"/>
            <a:ext cx="1596980" cy="1854558"/>
            <a:chOff x="1118427" y="613048"/>
            <a:chExt cx="1596980" cy="1854558"/>
          </a:xfrm>
          <a:solidFill>
            <a:schemeClr val="bg1"/>
          </a:solidFill>
        </p:grpSpPr>
        <p:sp>
          <p:nvSpPr>
            <p:cNvPr id="66" name="Rectángulo redondeado 65"/>
            <p:cNvSpPr/>
            <p:nvPr/>
          </p:nvSpPr>
          <p:spPr>
            <a:xfrm>
              <a:off x="1118427" y="613048"/>
              <a:ext cx="1596980" cy="185455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67" name="Imagen 66"/>
            <p:cNvPicPr/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205827" y="724232"/>
              <a:ext cx="1479050" cy="1590776"/>
            </a:xfrm>
            <a:prstGeom prst="rect">
              <a:avLst/>
            </a:prstGeom>
            <a:grpFill/>
          </p:spPr>
        </p:pic>
      </p:grpSp>
      <p:grpSp>
        <p:nvGrpSpPr>
          <p:cNvPr id="69" name="INCOGNITA"/>
          <p:cNvGrpSpPr/>
          <p:nvPr/>
        </p:nvGrpSpPr>
        <p:grpSpPr>
          <a:xfrm>
            <a:off x="4382851" y="2548853"/>
            <a:ext cx="1596980" cy="1854558"/>
            <a:chOff x="1172471" y="600080"/>
            <a:chExt cx="1596980" cy="1854558"/>
          </a:xfrm>
          <a:solidFill>
            <a:schemeClr val="bg1"/>
          </a:solidFill>
        </p:grpSpPr>
        <p:sp>
          <p:nvSpPr>
            <p:cNvPr id="70" name="Rectángulo redondeado 69"/>
            <p:cNvSpPr/>
            <p:nvPr/>
          </p:nvSpPr>
          <p:spPr>
            <a:xfrm>
              <a:off x="1172471" y="600080"/>
              <a:ext cx="1596980" cy="185455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71" name="Imagen 70"/>
            <p:cNvPicPr/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87556" y="741217"/>
              <a:ext cx="1569854" cy="1569854"/>
            </a:xfrm>
            <a:prstGeom prst="rect">
              <a:avLst/>
            </a:prstGeom>
            <a:grpFill/>
          </p:spPr>
        </p:pic>
      </p:grpSp>
      <p:grpSp>
        <p:nvGrpSpPr>
          <p:cNvPr id="81" name="INCOGNITA"/>
          <p:cNvGrpSpPr/>
          <p:nvPr/>
        </p:nvGrpSpPr>
        <p:grpSpPr>
          <a:xfrm>
            <a:off x="6175972" y="2502504"/>
            <a:ext cx="1574496" cy="1854558"/>
            <a:chOff x="1172471" y="600080"/>
            <a:chExt cx="1596980" cy="1854558"/>
          </a:xfrm>
          <a:solidFill>
            <a:schemeClr val="bg1"/>
          </a:solidFill>
        </p:grpSpPr>
        <p:sp>
          <p:nvSpPr>
            <p:cNvPr id="82" name="Rectángulo redondeado 81"/>
            <p:cNvSpPr/>
            <p:nvPr/>
          </p:nvSpPr>
          <p:spPr>
            <a:xfrm>
              <a:off x="1172471" y="600080"/>
              <a:ext cx="1596980" cy="185455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83" name="Imagen 82"/>
            <p:cNvPicPr/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72471" y="735852"/>
              <a:ext cx="1583013" cy="1583013"/>
            </a:xfrm>
            <a:prstGeom prst="rect">
              <a:avLst/>
            </a:prstGeom>
            <a:grpFill/>
          </p:spPr>
        </p:pic>
      </p:grpSp>
      <p:grpSp>
        <p:nvGrpSpPr>
          <p:cNvPr id="101" name="INCOGNITA"/>
          <p:cNvGrpSpPr/>
          <p:nvPr/>
        </p:nvGrpSpPr>
        <p:grpSpPr>
          <a:xfrm>
            <a:off x="8100829" y="2510560"/>
            <a:ext cx="1541138" cy="1854558"/>
            <a:chOff x="1159149" y="600080"/>
            <a:chExt cx="1610302" cy="1854558"/>
          </a:xfrm>
          <a:solidFill>
            <a:schemeClr val="bg1"/>
          </a:solidFill>
        </p:grpSpPr>
        <p:sp>
          <p:nvSpPr>
            <p:cNvPr id="102" name="Rectángulo redondeado 101"/>
            <p:cNvSpPr/>
            <p:nvPr/>
          </p:nvSpPr>
          <p:spPr>
            <a:xfrm>
              <a:off x="1172471" y="600080"/>
              <a:ext cx="1596980" cy="185455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03" name="Imagen 102"/>
            <p:cNvPicPr/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59149" y="733810"/>
              <a:ext cx="1610302" cy="1610302"/>
            </a:xfrm>
            <a:prstGeom prst="rect">
              <a:avLst/>
            </a:prstGeom>
            <a:grpFill/>
          </p:spPr>
        </p:pic>
      </p:grpSp>
      <p:grpSp>
        <p:nvGrpSpPr>
          <p:cNvPr id="105" name="INCOGNITA"/>
          <p:cNvGrpSpPr/>
          <p:nvPr/>
        </p:nvGrpSpPr>
        <p:grpSpPr>
          <a:xfrm>
            <a:off x="9981207" y="2502504"/>
            <a:ext cx="1596980" cy="1854558"/>
            <a:chOff x="1172471" y="600080"/>
            <a:chExt cx="1596980" cy="1854558"/>
          </a:xfrm>
          <a:solidFill>
            <a:schemeClr val="bg1"/>
          </a:solidFill>
        </p:grpSpPr>
        <p:sp>
          <p:nvSpPr>
            <p:cNvPr id="106" name="Rectángulo redondeado 105"/>
            <p:cNvSpPr/>
            <p:nvPr/>
          </p:nvSpPr>
          <p:spPr>
            <a:xfrm>
              <a:off x="1172471" y="600080"/>
              <a:ext cx="1596980" cy="185455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07" name="Imagen 106"/>
            <p:cNvPicPr/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232455" y="727593"/>
              <a:ext cx="1536995" cy="1596980"/>
            </a:xfrm>
            <a:prstGeom prst="rect">
              <a:avLst/>
            </a:prstGeom>
            <a:grpFill/>
          </p:spPr>
        </p:pic>
      </p:grpSp>
      <p:grpSp>
        <p:nvGrpSpPr>
          <p:cNvPr id="89" name="INCOGNITA"/>
          <p:cNvGrpSpPr/>
          <p:nvPr/>
        </p:nvGrpSpPr>
        <p:grpSpPr>
          <a:xfrm>
            <a:off x="4354034" y="4566769"/>
            <a:ext cx="1596980" cy="1854558"/>
            <a:chOff x="1172471" y="600080"/>
            <a:chExt cx="1596980" cy="1854558"/>
          </a:xfrm>
          <a:solidFill>
            <a:schemeClr val="bg1"/>
          </a:solidFill>
        </p:grpSpPr>
        <p:sp>
          <p:nvSpPr>
            <p:cNvPr id="90" name="Rectángulo redondeado 89"/>
            <p:cNvSpPr/>
            <p:nvPr/>
          </p:nvSpPr>
          <p:spPr>
            <a:xfrm>
              <a:off x="1172471" y="600080"/>
              <a:ext cx="1596980" cy="185455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91" name="Imagen 90"/>
            <p:cNvPicPr/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205869" y="744902"/>
              <a:ext cx="1476269" cy="1578564"/>
            </a:xfrm>
            <a:prstGeom prst="rect">
              <a:avLst/>
            </a:prstGeom>
            <a:grpFill/>
          </p:spPr>
        </p:pic>
      </p:grpSp>
      <p:grpSp>
        <p:nvGrpSpPr>
          <p:cNvPr id="109" name="INCOGNITA"/>
          <p:cNvGrpSpPr/>
          <p:nvPr/>
        </p:nvGrpSpPr>
        <p:grpSpPr>
          <a:xfrm>
            <a:off x="6199393" y="4545613"/>
            <a:ext cx="1596980" cy="1854558"/>
            <a:chOff x="1172471" y="600080"/>
            <a:chExt cx="1596980" cy="1854558"/>
          </a:xfrm>
          <a:solidFill>
            <a:schemeClr val="bg1"/>
          </a:solidFill>
        </p:grpSpPr>
        <p:sp>
          <p:nvSpPr>
            <p:cNvPr id="110" name="Rectángulo redondeado 109"/>
            <p:cNvSpPr/>
            <p:nvPr/>
          </p:nvSpPr>
          <p:spPr>
            <a:xfrm>
              <a:off x="1172471" y="600080"/>
              <a:ext cx="1596980" cy="185455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1" name="Imagen 110"/>
            <p:cNvPicPr/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215441" y="731314"/>
              <a:ext cx="1526127" cy="1596980"/>
            </a:xfrm>
            <a:prstGeom prst="rect">
              <a:avLst/>
            </a:prstGeom>
            <a:grpFill/>
          </p:spPr>
        </p:pic>
      </p:grpSp>
      <p:grpSp>
        <p:nvGrpSpPr>
          <p:cNvPr id="97" name="INCOGNITA"/>
          <p:cNvGrpSpPr/>
          <p:nvPr/>
        </p:nvGrpSpPr>
        <p:grpSpPr>
          <a:xfrm>
            <a:off x="8072908" y="4518275"/>
            <a:ext cx="1596980" cy="1854558"/>
            <a:chOff x="1172471" y="600080"/>
            <a:chExt cx="1596980" cy="1854558"/>
          </a:xfrm>
          <a:solidFill>
            <a:schemeClr val="bg1"/>
          </a:solidFill>
        </p:grpSpPr>
        <p:sp>
          <p:nvSpPr>
            <p:cNvPr id="98" name="Rectángulo redondeado 97"/>
            <p:cNvSpPr/>
            <p:nvPr/>
          </p:nvSpPr>
          <p:spPr>
            <a:xfrm>
              <a:off x="1172471" y="600080"/>
              <a:ext cx="1596980" cy="185455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99" name="Imagen 98"/>
            <p:cNvPicPr/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246271" y="754453"/>
              <a:ext cx="1464973" cy="1568643"/>
            </a:xfrm>
            <a:prstGeom prst="rect">
              <a:avLst/>
            </a:prstGeom>
            <a:grpFill/>
          </p:spPr>
        </p:pic>
      </p:grpSp>
      <p:grpSp>
        <p:nvGrpSpPr>
          <p:cNvPr id="113" name="INCOGNITA"/>
          <p:cNvGrpSpPr/>
          <p:nvPr/>
        </p:nvGrpSpPr>
        <p:grpSpPr>
          <a:xfrm>
            <a:off x="9938980" y="4485227"/>
            <a:ext cx="1596980" cy="1854558"/>
            <a:chOff x="1172471" y="600080"/>
            <a:chExt cx="1596980" cy="1854558"/>
          </a:xfrm>
          <a:solidFill>
            <a:schemeClr val="bg1"/>
          </a:solidFill>
        </p:grpSpPr>
        <p:sp>
          <p:nvSpPr>
            <p:cNvPr id="114" name="Rectángulo redondeado 113"/>
            <p:cNvSpPr/>
            <p:nvPr/>
          </p:nvSpPr>
          <p:spPr>
            <a:xfrm>
              <a:off x="1172471" y="600080"/>
              <a:ext cx="1596980" cy="185455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5" name="Imagen 114"/>
            <p:cNvPicPr/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277858" y="728338"/>
              <a:ext cx="1418824" cy="1596980"/>
            </a:xfrm>
            <a:prstGeom prst="rect">
              <a:avLst/>
            </a:prstGeom>
            <a:grpFill/>
          </p:spPr>
        </p:pic>
      </p:grpSp>
      <p:pic>
        <p:nvPicPr>
          <p:cNvPr id="36" name="Imagen 35">
            <a:extLst>
              <a:ext uri="{FF2B5EF4-FFF2-40B4-BE49-F238E27FC236}">
                <a16:creationId xmlns:a16="http://schemas.microsoft.com/office/drawing/2014/main" id="{9B1C4DD0-6629-4F08-A375-64869E294F0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9921" y="2126336"/>
            <a:ext cx="3278529" cy="2346759"/>
          </a:xfrm>
          <a:prstGeom prst="rect">
            <a:avLst/>
          </a:prstGeom>
        </p:spPr>
      </p:pic>
      <p:sp>
        <p:nvSpPr>
          <p:cNvPr id="40" name="Rectángulo 39">
            <a:extLst>
              <a:ext uri="{FF2B5EF4-FFF2-40B4-BE49-F238E27FC236}">
                <a16:creationId xmlns:a16="http://schemas.microsoft.com/office/drawing/2014/main" id="{657C525B-DCD0-41E6-92EE-1FEB049358BC}"/>
              </a:ext>
            </a:extLst>
          </p:cNvPr>
          <p:cNvSpPr/>
          <p:nvPr/>
        </p:nvSpPr>
        <p:spPr>
          <a:xfrm>
            <a:off x="785998" y="4809081"/>
            <a:ext cx="527799" cy="15855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5DDE1902-484E-4D7B-B1E8-FB01C3820F5C}"/>
              </a:ext>
            </a:extLst>
          </p:cNvPr>
          <p:cNvSpPr txBox="1"/>
          <p:nvPr/>
        </p:nvSpPr>
        <p:spPr>
          <a:xfrm>
            <a:off x="613828" y="551290"/>
            <a:ext cx="38125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7030A0"/>
                </a:solidFill>
                <a:latin typeface="Curlz MT" panose="04040404050702020202" pitchFamily="82" charset="0"/>
              </a:rPr>
              <a:t>MEMORAMA DESCUBRE LOS VALORES</a:t>
            </a:r>
          </a:p>
        </p:txBody>
      </p:sp>
    </p:spTree>
    <p:extLst>
      <p:ext uri="{BB962C8B-B14F-4D97-AF65-F5344CB8AC3E}">
        <p14:creationId xmlns:p14="http://schemas.microsoft.com/office/powerpoint/2010/main" val="355354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8B3A6F12-CF9A-4002-92C9-2D68D45AC6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50D70CB2-FA94-4B83-9855-3092A46F22F8}"/>
              </a:ext>
            </a:extLst>
          </p:cNvPr>
          <p:cNvSpPr txBox="1"/>
          <p:nvPr/>
        </p:nvSpPr>
        <p:spPr>
          <a:xfrm>
            <a:off x="1503839" y="1243785"/>
            <a:ext cx="927017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/>
              <a:t>INSTRUCCIONES PARA JUGAR CON EL MEMORAMA:</a:t>
            </a:r>
          </a:p>
          <a:p>
            <a:r>
              <a:rPr lang="es-MX" sz="2800" b="1" dirty="0"/>
              <a:t>                      Pon la diapositiva en presentación</a:t>
            </a:r>
          </a:p>
          <a:p>
            <a:pPr algn="ctr"/>
            <a:r>
              <a:rPr lang="es-MX" sz="2800" dirty="0"/>
              <a:t>TOCA LAS CARTAS PARA DESTAPARLAS, PARA VOLTERLAS TOCA LA CRUZ ROJA, PARA COMENZAR DE NUEVO EL JUEGO PULSA EL BOTON ROJO QUE DICE “COMENZAR DE NUEVO”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EB2A4C7-BE2E-49DB-9645-694A22C3DF6F}"/>
              </a:ext>
            </a:extLst>
          </p:cNvPr>
          <p:cNvSpPr txBox="1"/>
          <p:nvPr/>
        </p:nvSpPr>
        <p:spPr>
          <a:xfrm>
            <a:off x="3545983" y="3973947"/>
            <a:ext cx="51000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rgbClr val="FF0000"/>
                </a:solidFill>
                <a:latin typeface="Algerian" panose="04020705040A02060702" pitchFamily="82" charset="0"/>
              </a:rPr>
              <a:t>FELIZ DIA DE SAN VALENTÍN</a:t>
            </a:r>
          </a:p>
        </p:txBody>
      </p:sp>
    </p:spTree>
    <p:extLst>
      <p:ext uri="{BB962C8B-B14F-4D97-AF65-F5344CB8AC3E}">
        <p14:creationId xmlns:p14="http://schemas.microsoft.com/office/powerpoint/2010/main" val="16868344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55</Words>
  <Application>Microsoft Office PowerPoint</Application>
  <PresentationFormat>Panorámica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Algerian</vt:lpstr>
      <vt:lpstr>Arial</vt:lpstr>
      <vt:lpstr>Calibri</vt:lpstr>
      <vt:lpstr>Calibri Light</vt:lpstr>
      <vt:lpstr>Comic Sans MS</vt:lpstr>
      <vt:lpstr>Curlz MT</vt:lpstr>
      <vt:lpstr>Tema de Office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victor tisnado</dc:creator>
  <cp:lastModifiedBy>victor tisnado</cp:lastModifiedBy>
  <cp:revision>54</cp:revision>
  <dcterms:created xsi:type="dcterms:W3CDTF">2020-09-17T13:42:03Z</dcterms:created>
  <dcterms:modified xsi:type="dcterms:W3CDTF">2021-01-31T02:29:43Z</dcterms:modified>
</cp:coreProperties>
</file>