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F3C691-457E-4FB9-B699-CC050CAC2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00FA9F-C910-435D-B02B-E7AA4063C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EEA6BD-AAF4-4FDF-AB9D-653CAA36A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6CBF-A61C-4B88-8FA6-2C10F020FCD1}" type="datetimeFigureOut">
              <a:rPr lang="es-MX" smtClean="0"/>
              <a:t>12/02/2021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8FEEA-310D-4F85-A67E-BD238C5D7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E4BDA-EF90-483B-B444-EE08500FF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5F96-FAC6-4D37-AD37-DC543C9ADE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859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DDCBA6-2B92-4D2A-B763-59545DB04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68A328-FC2F-437A-98D1-7EBEE2A110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B52AEC-B466-47C7-820E-E179C63BC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6CBF-A61C-4B88-8FA6-2C10F020FCD1}" type="datetimeFigureOut">
              <a:rPr lang="es-MX" smtClean="0"/>
              <a:t>12/02/2021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45D873-E443-48DF-9BC5-4AF1492E6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540004-F26F-457D-B0A4-8F0D8DACF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5F96-FAC6-4D37-AD37-DC543C9ADE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595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75F9FB-2E03-420E-BEE9-EA48310E4F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9DCCA00-6F62-4FFB-909C-4B0315E6F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6B6951-CDC5-4F43-980C-CAD870848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6CBF-A61C-4B88-8FA6-2C10F020FCD1}" type="datetimeFigureOut">
              <a:rPr lang="es-MX" smtClean="0"/>
              <a:t>12/02/2021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3A0708-A128-4BD4-B244-796C90EE6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7339F1-E527-44FC-B431-81A4FEB4B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5F96-FAC6-4D37-AD37-DC543C9ADE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151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C873A8-6A2E-413C-8395-17CDC58B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D35D-1813-4467-B733-29BB82677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1CAF60-BB02-4A90-989C-730D2DDEF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6CBF-A61C-4B88-8FA6-2C10F020FCD1}" type="datetimeFigureOut">
              <a:rPr lang="es-MX" smtClean="0"/>
              <a:t>12/02/2021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EC6DEE-230B-4ECA-A0F3-038FE7EDA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121D24-C51C-4C2B-AA02-DD02DD2C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5F96-FAC6-4D37-AD37-DC543C9ADE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038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DDBAC7-F665-44F1-A218-F455584A0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CB830D-8AFE-4C2F-8774-5F80135BC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3904D4-B167-4CCF-9606-A6E321B78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6CBF-A61C-4B88-8FA6-2C10F020FCD1}" type="datetimeFigureOut">
              <a:rPr lang="es-MX" smtClean="0"/>
              <a:t>12/02/2021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8AC9B1-A726-4FC7-A356-C28218BBC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9C362D-2CC8-42AD-BAD6-4E61B2B76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5F96-FAC6-4D37-AD37-DC543C9ADE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472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2DFEFE-9168-4AD1-A09D-31B7AAC8E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237763-1516-440C-9171-9440D4132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2636F3-F4FC-4AF0-AEF9-E7B17266F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A0527D-A698-4887-B622-CEA647FAC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6CBF-A61C-4B88-8FA6-2C10F020FCD1}" type="datetimeFigureOut">
              <a:rPr lang="es-MX" smtClean="0"/>
              <a:t>12/02/2021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A0D5D-4FC1-44DD-AD06-7D42C7917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719F70-C996-434D-9C4B-8A3EF86FC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5F96-FAC6-4D37-AD37-DC543C9ADE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194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CFADA8-AED9-442A-88B8-645E36020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1BCD77-DD6F-4262-91E9-0DAB1DF5F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7D19E6-7ED4-4A66-A025-0BB68359A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0B18F30-72BF-43C6-A246-A8DEC11AC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60EAEE8-AAE0-4568-ADD3-BFF6FAF913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BDE9519-9D5C-4B74-92F8-BE41CF216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6CBF-A61C-4B88-8FA6-2C10F020FCD1}" type="datetimeFigureOut">
              <a:rPr lang="es-MX" smtClean="0"/>
              <a:t>12/02/2021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4A35679-F5F7-41CC-BF94-CCB23727F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D335558-636C-4B57-9825-6E7B8CF19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5F96-FAC6-4D37-AD37-DC543C9ADE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8691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C9E78-0820-4E11-8B99-B4A09134E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6F0E71-FD8F-44A1-96AF-399BA18A8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6CBF-A61C-4B88-8FA6-2C10F020FCD1}" type="datetimeFigureOut">
              <a:rPr lang="es-MX" smtClean="0"/>
              <a:t>12/02/2021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CDFF7C7-D016-4885-8561-6D9B81CE9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0574E8-B70B-4DCC-ADB6-A24052D75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5F96-FAC6-4D37-AD37-DC543C9ADE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4748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5FCC623-5EA6-4A20-B622-719236B44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6CBF-A61C-4B88-8FA6-2C10F020FCD1}" type="datetimeFigureOut">
              <a:rPr lang="es-MX" smtClean="0"/>
              <a:t>12/02/2021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D8E1321-1F64-47F9-B20B-0E1325EAB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F686EF2-7ABE-4604-83B0-DBED0F11D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5F96-FAC6-4D37-AD37-DC543C9ADE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326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480FF-6477-41FB-82A4-E83860FE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97009F-59E4-48F9-B675-5F3E4A0AF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1965E7-F3CA-48D2-8E96-846315AAE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E12550-C17E-491F-93CD-67AC9519A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6CBF-A61C-4B88-8FA6-2C10F020FCD1}" type="datetimeFigureOut">
              <a:rPr lang="es-MX" smtClean="0"/>
              <a:t>12/02/2021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752461-69A6-478F-B54F-5DD502F97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E0EA7C-9C23-4915-8894-882739B8E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5F96-FAC6-4D37-AD37-DC543C9ADE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989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CD879-8FBC-496E-ADBA-1A332FFA3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722BBDA-7E08-4B57-99E3-D1373437B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451CD8-FB12-4E3E-B460-BDE8D5943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45A918-C865-4E80-BDD9-BEA06EF20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6CBF-A61C-4B88-8FA6-2C10F020FCD1}" type="datetimeFigureOut">
              <a:rPr lang="es-MX" smtClean="0"/>
              <a:t>12/02/2021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7D1357-AAB8-4BC5-9A6E-85978264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084D6E-C38C-4409-8AC7-F1EEF9F8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5F96-FAC6-4D37-AD37-DC543C9ADE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53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4CC7369-4243-4278-A569-2644C9F17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F8C520-D52B-4EC4-8DED-D1316051F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896115-BFE5-41A1-A8ED-8167B213BD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E6CBF-A61C-4B88-8FA6-2C10F020FCD1}" type="datetimeFigureOut">
              <a:rPr lang="es-MX" smtClean="0"/>
              <a:t>12/02/2021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6691C5-13EE-49BA-8B3D-B99798E807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0097D7-9003-4713-94D7-E64D2F25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15F96-FAC6-4D37-AD37-DC543C9ADE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600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6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gif"/><Relationship Id="rId12" Type="http://schemas.openxmlformats.org/officeDocument/2006/relationships/slide" Target="slide5.xml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slide" Target="slide2.xml"/><Relationship Id="rId11" Type="http://schemas.openxmlformats.org/officeDocument/2006/relationships/image" Target="../media/image5.jpg"/><Relationship Id="rId5" Type="http://schemas.openxmlformats.org/officeDocument/2006/relationships/image" Target="../media/image2.jpg"/><Relationship Id="rId15" Type="http://schemas.openxmlformats.org/officeDocument/2006/relationships/image" Target="../media/image8.gif"/><Relationship Id="rId10" Type="http://schemas.openxmlformats.org/officeDocument/2006/relationships/slide" Target="slide4.xml"/><Relationship Id="rId4" Type="http://schemas.openxmlformats.org/officeDocument/2006/relationships/image" Target="../media/image1.jpg"/><Relationship Id="rId9" Type="http://schemas.openxmlformats.org/officeDocument/2006/relationships/image" Target="../media/image4.gif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hyperlink" Target="https://youtu.be/Lh57QZ9-70w" TargetMode="External"/><Relationship Id="rId7" Type="http://schemas.openxmlformats.org/officeDocument/2006/relationships/hyperlink" Target="https://youtu.be/LV5wnpXF-CQ" TargetMode="External"/><Relationship Id="rId12" Type="http://schemas.openxmlformats.org/officeDocument/2006/relationships/image" Target="../media/image15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slide" Target="slide1.xml"/><Relationship Id="rId5" Type="http://schemas.openxmlformats.org/officeDocument/2006/relationships/hyperlink" Target="https://youtu.be/Do4jgaNs9Gg" TargetMode="External"/><Relationship Id="rId10" Type="http://schemas.openxmlformats.org/officeDocument/2006/relationships/image" Target="../media/image14.jpg"/><Relationship Id="rId4" Type="http://schemas.openxmlformats.org/officeDocument/2006/relationships/image" Target="../media/image11.jpg"/><Relationship Id="rId9" Type="http://schemas.openxmlformats.org/officeDocument/2006/relationships/hyperlink" Target="https://youtu.be/D1iX7rU7IPc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hyperlink" Target="https://youtu.be/0yKIZoaP4lA" TargetMode="External"/><Relationship Id="rId7" Type="http://schemas.openxmlformats.org/officeDocument/2006/relationships/hyperlink" Target="https://youtu.be/rxRXSVSFxwQ" TargetMode="External"/><Relationship Id="rId12" Type="http://schemas.openxmlformats.org/officeDocument/2006/relationships/image" Target="../media/image15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11" Type="http://schemas.openxmlformats.org/officeDocument/2006/relationships/slide" Target="slide1.xml"/><Relationship Id="rId5" Type="http://schemas.openxmlformats.org/officeDocument/2006/relationships/hyperlink" Target="https://youtu.be/jbafFm4B5mg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17.jpg"/><Relationship Id="rId9" Type="http://schemas.openxmlformats.org/officeDocument/2006/relationships/hyperlink" Target="https://youtu.be/bjf63Xu_BAU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youtu.be/rLPaOiB2bFY" TargetMode="External"/><Relationship Id="rId7" Type="http://schemas.openxmlformats.org/officeDocument/2006/relationships/hyperlink" Target="https://youtu.be/w2im6SroqgY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hyperlink" Target="https://youtu.be/Ip457EcbefM" TargetMode="External"/><Relationship Id="rId10" Type="http://schemas.openxmlformats.org/officeDocument/2006/relationships/image" Target="../media/image15.gif"/><Relationship Id="rId4" Type="http://schemas.openxmlformats.org/officeDocument/2006/relationships/image" Target="../media/image22.jpg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hyperlink" Target="https://youtu.be/VwnGfUObKEk" TargetMode="External"/><Relationship Id="rId7" Type="http://schemas.openxmlformats.org/officeDocument/2006/relationships/hyperlink" Target="https://youtu.be/LVqoD1oXfqc" TargetMode="External"/><Relationship Id="rId12" Type="http://schemas.openxmlformats.org/officeDocument/2006/relationships/image" Target="../media/image15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11" Type="http://schemas.openxmlformats.org/officeDocument/2006/relationships/slide" Target="slide1.xml"/><Relationship Id="rId5" Type="http://schemas.openxmlformats.org/officeDocument/2006/relationships/hyperlink" Target="https://youtu.be/Ck7pkKyL2No" TargetMode="External"/><Relationship Id="rId10" Type="http://schemas.openxmlformats.org/officeDocument/2006/relationships/image" Target="../media/image29.jpg"/><Relationship Id="rId4" Type="http://schemas.openxmlformats.org/officeDocument/2006/relationships/image" Target="../media/image26.gif"/><Relationship Id="rId9" Type="http://schemas.openxmlformats.org/officeDocument/2006/relationships/hyperlink" Target="https://youtu.be/n7SDBwW-TG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8DB1460-F4EF-4566-B16B-E4D1776A39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0164"/>
          <a:stretch/>
        </p:blipFill>
        <p:spPr>
          <a:xfrm>
            <a:off x="0" y="-40"/>
            <a:ext cx="12192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D4502A9-F559-457A-875D-B77A634435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r="3333" b="15432"/>
          <a:stretch/>
        </p:blipFill>
        <p:spPr>
          <a:xfrm>
            <a:off x="218364" y="-98946"/>
            <a:ext cx="12186594" cy="6956946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B228634E-ABF8-4880-930F-4BED9E971C6A}"/>
              </a:ext>
            </a:extLst>
          </p:cNvPr>
          <p:cNvSpPr txBox="1"/>
          <p:nvPr/>
        </p:nvSpPr>
        <p:spPr>
          <a:xfrm>
            <a:off x="3162516" y="1117239"/>
            <a:ext cx="5390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>
                <a:solidFill>
                  <a:schemeClr val="bg1"/>
                </a:solidFill>
                <a:latin typeface="Broadway" panose="04040905080B02020502" pitchFamily="82" charset="0"/>
              </a:rPr>
              <a:t>Mi Aula virtual Febrero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E6C8CF2-90A9-4068-9F3E-FFFADEAA956E}"/>
              </a:ext>
            </a:extLst>
          </p:cNvPr>
          <p:cNvSpPr txBox="1"/>
          <p:nvPr/>
        </p:nvSpPr>
        <p:spPr>
          <a:xfrm>
            <a:off x="4295977" y="4355991"/>
            <a:ext cx="2988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  <a:latin typeface="Kristen ITC" panose="03050502040202030202" pitchFamily="66" charset="0"/>
              </a:rPr>
              <a:t>GRUPO: 3°</a:t>
            </a:r>
          </a:p>
        </p:txBody>
      </p:sp>
      <p:pic>
        <p:nvPicPr>
          <p:cNvPr id="24" name="Imagen 23">
            <a:hlinkClick r:id="rId6" action="ppaction://hlinksldjump"/>
            <a:extLst>
              <a:ext uri="{FF2B5EF4-FFF2-40B4-BE49-F238E27FC236}">
                <a16:creationId xmlns:a16="http://schemas.microsoft.com/office/drawing/2014/main" id="{41BE767C-7B7C-4526-825F-4AC1637E83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398" y="1228068"/>
            <a:ext cx="567237" cy="91865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D6EABE9-730E-421F-8DE5-19C2C6F007B4}"/>
              </a:ext>
            </a:extLst>
          </p:cNvPr>
          <p:cNvSpPr txBox="1"/>
          <p:nvPr/>
        </p:nvSpPr>
        <p:spPr>
          <a:xfrm>
            <a:off x="9510148" y="1454129"/>
            <a:ext cx="2142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bg1"/>
                </a:solidFill>
                <a:latin typeface="Kristen ITC" panose="03050502040202030202" pitchFamily="66" charset="0"/>
              </a:rPr>
              <a:t>Constitución Política de México</a:t>
            </a:r>
          </a:p>
        </p:txBody>
      </p:sp>
      <p:pic>
        <p:nvPicPr>
          <p:cNvPr id="29" name="Imagen 28">
            <a:hlinkClick r:id="rId8" action="ppaction://hlinksldjump"/>
            <a:extLst>
              <a:ext uri="{FF2B5EF4-FFF2-40B4-BE49-F238E27FC236}">
                <a16:creationId xmlns:a16="http://schemas.microsoft.com/office/drawing/2014/main" id="{CC134431-68E1-49BF-83CA-99ACF4377D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704" y="2616293"/>
            <a:ext cx="858389" cy="642955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EDCA9B81-3DA6-4E65-B545-5C17D3168A35}"/>
              </a:ext>
            </a:extLst>
          </p:cNvPr>
          <p:cNvSpPr txBox="1"/>
          <p:nvPr/>
        </p:nvSpPr>
        <p:spPr>
          <a:xfrm>
            <a:off x="8884847" y="2692731"/>
            <a:ext cx="1880406" cy="423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F0C3D9E7-C3D9-4ED4-A4D1-90C1F6C56331}"/>
              </a:ext>
            </a:extLst>
          </p:cNvPr>
          <p:cNvSpPr txBox="1"/>
          <p:nvPr/>
        </p:nvSpPr>
        <p:spPr>
          <a:xfrm>
            <a:off x="8768275" y="2660995"/>
            <a:ext cx="1880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bg1"/>
                </a:solidFill>
                <a:latin typeface="Kristen ITC" panose="03050502040202030202" pitchFamily="66" charset="0"/>
              </a:rPr>
              <a:t>Dia del amor y la amistad</a:t>
            </a:r>
          </a:p>
        </p:txBody>
      </p:sp>
      <p:pic>
        <p:nvPicPr>
          <p:cNvPr id="33" name="Imagen 32">
            <a:hlinkClick r:id="rId10" action="ppaction://hlinksldjump"/>
            <a:extLst>
              <a:ext uri="{FF2B5EF4-FFF2-40B4-BE49-F238E27FC236}">
                <a16:creationId xmlns:a16="http://schemas.microsoft.com/office/drawing/2014/main" id="{F5EB758F-9952-4A9A-BB8D-3687F9F8B30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64975" y="3428960"/>
            <a:ext cx="656585" cy="767035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FD318AF4-F334-46C7-B5B8-007090AC75E9}"/>
              </a:ext>
            </a:extLst>
          </p:cNvPr>
          <p:cNvSpPr txBox="1"/>
          <p:nvPr/>
        </p:nvSpPr>
        <p:spPr>
          <a:xfrm>
            <a:off x="10530742" y="3493072"/>
            <a:ext cx="1355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  <a:latin typeface="Kristen ITC" panose="03050502040202030202" pitchFamily="66" charset="0"/>
              </a:rPr>
              <a:t>Día del soldado</a:t>
            </a:r>
          </a:p>
        </p:txBody>
      </p:sp>
      <p:pic>
        <p:nvPicPr>
          <p:cNvPr id="36" name="Imagen 35">
            <a:hlinkClick r:id="rId12" action="ppaction://hlinksldjump"/>
            <a:extLst>
              <a:ext uri="{FF2B5EF4-FFF2-40B4-BE49-F238E27FC236}">
                <a16:creationId xmlns:a16="http://schemas.microsoft.com/office/drawing/2014/main" id="{5F92A129-CAA3-4EB7-8599-8D8ECBF3D2C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617" y="4389012"/>
            <a:ext cx="1325253" cy="708519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B32832D6-3977-4359-805E-F63639F32554}"/>
              </a:ext>
            </a:extLst>
          </p:cNvPr>
          <p:cNvSpPr txBox="1"/>
          <p:nvPr/>
        </p:nvSpPr>
        <p:spPr>
          <a:xfrm>
            <a:off x="9464325" y="4443297"/>
            <a:ext cx="1545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  <a:latin typeface="Kristen ITC" panose="03050502040202030202" pitchFamily="66" charset="0"/>
              </a:rPr>
              <a:t>Dia de la bandera</a:t>
            </a: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4730F223-81F4-4F73-BEF7-5B323CEFC66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7383" y="118932"/>
            <a:ext cx="3943104" cy="6748279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B64501E8-4E12-47ED-930D-1ABCC08910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1470962"/>
            <a:ext cx="1543050" cy="1905000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0C88A620-58D7-4A92-A551-C34EC59ED7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42" y="295165"/>
            <a:ext cx="1543050" cy="190500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7B93B0C4-5E62-4B77-9EC1-26391506BC9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60" y="109721"/>
            <a:ext cx="1543050" cy="1905000"/>
          </a:xfrm>
          <a:prstGeom prst="rect">
            <a:avLst/>
          </a:prstGeom>
        </p:spPr>
      </p:pic>
      <p:sp>
        <p:nvSpPr>
          <p:cNvPr id="54" name="CuadroTexto 53">
            <a:extLst>
              <a:ext uri="{FF2B5EF4-FFF2-40B4-BE49-F238E27FC236}">
                <a16:creationId xmlns:a16="http://schemas.microsoft.com/office/drawing/2014/main" id="{AE388E7E-319B-4222-BD36-62161E0E745F}"/>
              </a:ext>
            </a:extLst>
          </p:cNvPr>
          <p:cNvSpPr txBox="1"/>
          <p:nvPr/>
        </p:nvSpPr>
        <p:spPr>
          <a:xfrm>
            <a:off x="3730691" y="2726559"/>
            <a:ext cx="372741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FF0000"/>
                </a:solidFill>
                <a:latin typeface="Curlz MT" panose="04040404050702020202" pitchFamily="82" charset="0"/>
              </a:rPr>
              <a:t>¡</a:t>
            </a:r>
            <a:r>
              <a:rPr lang="es-MX" sz="3600" b="1" dirty="0">
                <a:solidFill>
                  <a:srgbClr val="FF0000"/>
                </a:solidFill>
                <a:latin typeface="Curlz MT" panose="04040404050702020202" pitchFamily="82" charset="0"/>
              </a:rPr>
              <a:t>Feliz día del amor y la amistad!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8436B00-D994-4299-8DFA-E1506D84FA57}"/>
              </a:ext>
            </a:extLst>
          </p:cNvPr>
          <p:cNvSpPr txBox="1"/>
          <p:nvPr/>
        </p:nvSpPr>
        <p:spPr>
          <a:xfrm>
            <a:off x="3268330" y="5010570"/>
            <a:ext cx="5019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  <a:latin typeface="Kristen ITC" panose="03050502040202030202" pitchFamily="66" charset="0"/>
              </a:rPr>
              <a:t>Les desea </a:t>
            </a:r>
            <a:r>
              <a:rPr lang="es-MX" sz="2000">
                <a:solidFill>
                  <a:schemeClr val="bg1"/>
                </a:solidFill>
                <a:latin typeface="Kristen ITC" panose="03050502040202030202" pitchFamily="66" charset="0"/>
              </a:rPr>
              <a:t>su maestra Fabiola.</a:t>
            </a:r>
            <a:endParaRPr lang="es-MX" sz="2000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9AC9FC06-5524-45B0-AC6D-C4F1089EE8A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48" y="2183187"/>
            <a:ext cx="1543050" cy="1905000"/>
          </a:xfrm>
          <a:prstGeom prst="rect">
            <a:avLst/>
          </a:prstGeom>
        </p:spPr>
      </p:pic>
      <p:pic>
        <p:nvPicPr>
          <p:cNvPr id="3" name="Canción al mes de FEBRERO - CLASE DE EDUCACION ARTISTICA paraniños infantil HechoEnCasa musica_128k">
            <a:hlinkClick r:id="" action="ppaction://media"/>
            <a:extLst>
              <a:ext uri="{FF2B5EF4-FFF2-40B4-BE49-F238E27FC236}">
                <a16:creationId xmlns:a16="http://schemas.microsoft.com/office/drawing/2014/main" id="{06C2CEA7-87C0-45AE-B912-B108143009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276818" y="61262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6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6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A814B84-7F1F-4024-AE75-B0E9EBBE3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49AFE23-084F-4938-AF46-033438CF640D}"/>
              </a:ext>
            </a:extLst>
          </p:cNvPr>
          <p:cNvSpPr txBox="1"/>
          <p:nvPr/>
        </p:nvSpPr>
        <p:spPr>
          <a:xfrm>
            <a:off x="3472070" y="1020417"/>
            <a:ext cx="5565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rgbClr val="FF0000"/>
                </a:solidFill>
                <a:latin typeface="Algerian" panose="04020705040A02060702" pitchFamily="82" charset="0"/>
              </a:rPr>
              <a:t>Aniversario de la Promulgación constitución política de los estados unidos mexicanos</a:t>
            </a:r>
          </a:p>
        </p:txBody>
      </p:sp>
      <p:pic>
        <p:nvPicPr>
          <p:cNvPr id="6" name="Imagen 5">
            <a:hlinkClick r:id="rId3"/>
            <a:extLst>
              <a:ext uri="{FF2B5EF4-FFF2-40B4-BE49-F238E27FC236}">
                <a16:creationId xmlns:a16="http://schemas.microsoft.com/office/drawing/2014/main" id="{00677B39-38D5-45CC-9FFD-6846224DEC1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33" y="5180358"/>
            <a:ext cx="3467100" cy="1314450"/>
          </a:xfrm>
          <a:prstGeom prst="rect">
            <a:avLst/>
          </a:prstGeom>
        </p:spPr>
      </p:pic>
      <p:pic>
        <p:nvPicPr>
          <p:cNvPr id="8" name="Imagen 7">
            <a:hlinkClick r:id="rId5"/>
            <a:extLst>
              <a:ext uri="{FF2B5EF4-FFF2-40B4-BE49-F238E27FC236}">
                <a16:creationId xmlns:a16="http://schemas.microsoft.com/office/drawing/2014/main" id="{51B1C70E-DBA3-40BF-874F-69F15314AB0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7" y="2609849"/>
            <a:ext cx="2790825" cy="1895889"/>
          </a:xfrm>
          <a:prstGeom prst="rect">
            <a:avLst/>
          </a:prstGeom>
        </p:spPr>
      </p:pic>
      <p:pic>
        <p:nvPicPr>
          <p:cNvPr id="10" name="Imagen 9">
            <a:hlinkClick r:id="rId7"/>
            <a:extLst>
              <a:ext uri="{FF2B5EF4-FFF2-40B4-BE49-F238E27FC236}">
                <a16:creationId xmlns:a16="http://schemas.microsoft.com/office/drawing/2014/main" id="{D6DAF7E9-5E6B-49D6-9AA3-578579BEB19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594" y="2411066"/>
            <a:ext cx="2544947" cy="3227735"/>
          </a:xfrm>
          <a:prstGeom prst="rect">
            <a:avLst/>
          </a:prstGeom>
        </p:spPr>
      </p:pic>
      <p:pic>
        <p:nvPicPr>
          <p:cNvPr id="12" name="Imagen 11">
            <a:hlinkClick r:id="rId9"/>
            <a:extLst>
              <a:ext uri="{FF2B5EF4-FFF2-40B4-BE49-F238E27FC236}">
                <a16:creationId xmlns:a16="http://schemas.microsoft.com/office/drawing/2014/main" id="{20BE5010-BF6D-4189-BDDD-BB315A3E6FD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916" y="2027584"/>
            <a:ext cx="2046841" cy="307790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C1E2570-CE55-4CA8-80CA-8492BC25635B}"/>
              </a:ext>
            </a:extLst>
          </p:cNvPr>
          <p:cNvSpPr txBox="1"/>
          <p:nvPr/>
        </p:nvSpPr>
        <p:spPr>
          <a:xfrm>
            <a:off x="8702285" y="5105490"/>
            <a:ext cx="2266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Arial Black" panose="020B0A04020102020204" pitchFamily="34" charset="0"/>
              </a:rPr>
              <a:t>Venustiano Carranza</a:t>
            </a:r>
          </a:p>
          <a:p>
            <a:pPr algn="ctr"/>
            <a:r>
              <a:rPr lang="es-MX" sz="1400" dirty="0">
                <a:latin typeface="Arial Black" panose="020B0A04020102020204" pitchFamily="34" charset="0"/>
              </a:rPr>
              <a:t>Biografía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2DA806D-89B6-4851-BF7C-ED48253F2526}"/>
              </a:ext>
            </a:extLst>
          </p:cNvPr>
          <p:cNvSpPr txBox="1"/>
          <p:nvPr/>
        </p:nvSpPr>
        <p:spPr>
          <a:xfrm>
            <a:off x="5296187" y="4571675"/>
            <a:ext cx="1775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lgerian" panose="04020705040A02060702" pitchFamily="82" charset="0"/>
              </a:rPr>
              <a:t>Nuestra Constitución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F2B2CC4-1567-48AC-945F-98AF2CFD7D8E}"/>
              </a:ext>
            </a:extLst>
          </p:cNvPr>
          <p:cNvSpPr txBox="1"/>
          <p:nvPr/>
        </p:nvSpPr>
        <p:spPr>
          <a:xfrm>
            <a:off x="1042987" y="5725180"/>
            <a:ext cx="2725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Arial Black" panose="020B0A04020102020204" pitchFamily="34" charset="0"/>
              </a:rPr>
              <a:t>L a Constitución Mexicana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B6657A6A-C40E-4CC4-B7F3-EF3C5C0327F6}"/>
              </a:ext>
            </a:extLst>
          </p:cNvPr>
          <p:cNvSpPr/>
          <p:nvPr/>
        </p:nvSpPr>
        <p:spPr>
          <a:xfrm>
            <a:off x="2381538" y="1066799"/>
            <a:ext cx="1011560" cy="11075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A534D13-0150-4D62-B688-A301DA57E199}"/>
              </a:ext>
            </a:extLst>
          </p:cNvPr>
          <p:cNvSpPr txBox="1"/>
          <p:nvPr/>
        </p:nvSpPr>
        <p:spPr>
          <a:xfrm>
            <a:off x="2611219" y="1158915"/>
            <a:ext cx="424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dirty="0">
                <a:latin typeface="Algerian" panose="04020705040A02060702" pitchFamily="82" charset="0"/>
              </a:rPr>
              <a:t>5</a:t>
            </a:r>
          </a:p>
        </p:txBody>
      </p:sp>
      <p:pic>
        <p:nvPicPr>
          <p:cNvPr id="9" name="Imagen 8">
            <a:hlinkClick r:id="rId11" action="ppaction://hlinksldjump"/>
            <a:extLst>
              <a:ext uri="{FF2B5EF4-FFF2-40B4-BE49-F238E27FC236}">
                <a16:creationId xmlns:a16="http://schemas.microsoft.com/office/drawing/2014/main" id="{C5B0CB2B-5273-4ADF-AEAF-24B6905956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45" y="5815351"/>
            <a:ext cx="1783248" cy="86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15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65C1B56-A901-4824-A802-A13300780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4D0F3A85-CB04-4C0C-8FED-3BFB4A929F23}"/>
              </a:ext>
            </a:extLst>
          </p:cNvPr>
          <p:cNvSpPr/>
          <p:nvPr/>
        </p:nvSpPr>
        <p:spPr>
          <a:xfrm>
            <a:off x="2975470" y="1146879"/>
            <a:ext cx="1011560" cy="11075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800">
                <a:latin typeface="Algerian" panose="04020705040A02060702" pitchFamily="82" charset="0"/>
              </a:rPr>
              <a:t>5</a:t>
            </a:r>
            <a:endParaRPr lang="es-MX" sz="1800" dirty="0">
              <a:latin typeface="Algerian" panose="04020705040A02060702" pitchFamily="8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807FD26-448F-4B6C-9F72-8CE159FE383D}"/>
              </a:ext>
            </a:extLst>
          </p:cNvPr>
          <p:cNvSpPr txBox="1"/>
          <p:nvPr/>
        </p:nvSpPr>
        <p:spPr>
          <a:xfrm>
            <a:off x="3071902" y="1338621"/>
            <a:ext cx="866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dirty="0">
                <a:latin typeface="Algerian" panose="04020705040A02060702" pitchFamily="82" charset="0"/>
              </a:rPr>
              <a:t>14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8A6F4A5-23DF-4C1A-9DAC-6648B6F43691}"/>
              </a:ext>
            </a:extLst>
          </p:cNvPr>
          <p:cNvSpPr txBox="1"/>
          <p:nvPr/>
        </p:nvSpPr>
        <p:spPr>
          <a:xfrm>
            <a:off x="4133390" y="110785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FF0000"/>
                </a:solidFill>
                <a:latin typeface="Curlz MT" panose="04040404050702020202" pitchFamily="82" charset="0"/>
              </a:rPr>
              <a:t>Dia del amor y de la amistad</a:t>
            </a:r>
          </a:p>
        </p:txBody>
      </p:sp>
      <p:pic>
        <p:nvPicPr>
          <p:cNvPr id="12" name="Imagen 11">
            <a:hlinkClick r:id="rId3"/>
            <a:extLst>
              <a:ext uri="{FF2B5EF4-FFF2-40B4-BE49-F238E27FC236}">
                <a16:creationId xmlns:a16="http://schemas.microsoft.com/office/drawing/2014/main" id="{A457C912-90F4-41D8-9608-6C220863FD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11" y="2930384"/>
            <a:ext cx="1884580" cy="2115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11BE5F9-D6BD-4C43-8B25-04159082D0EE}"/>
              </a:ext>
            </a:extLst>
          </p:cNvPr>
          <p:cNvSpPr txBox="1"/>
          <p:nvPr/>
        </p:nvSpPr>
        <p:spPr>
          <a:xfrm>
            <a:off x="2483702" y="5057714"/>
            <a:ext cx="1325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7030A0"/>
                </a:solidFill>
                <a:latin typeface="Curlz MT" panose="04040404050702020202" pitchFamily="82" charset="0"/>
              </a:rPr>
              <a:t>Cuento</a:t>
            </a:r>
          </a:p>
        </p:txBody>
      </p:sp>
      <p:pic>
        <p:nvPicPr>
          <p:cNvPr id="15" name="Imagen 14">
            <a:hlinkClick r:id="rId5"/>
            <a:extLst>
              <a:ext uri="{FF2B5EF4-FFF2-40B4-BE49-F238E27FC236}">
                <a16:creationId xmlns:a16="http://schemas.microsoft.com/office/drawing/2014/main" id="{6ADC526B-63E0-4563-843B-8B55B0ACD4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" r="6320" b="4631"/>
          <a:stretch/>
        </p:blipFill>
        <p:spPr>
          <a:xfrm>
            <a:off x="9214945" y="1913931"/>
            <a:ext cx="1709530" cy="293405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455BA88-CC6F-4431-B8DA-39010EF8C8F1}"/>
              </a:ext>
            </a:extLst>
          </p:cNvPr>
          <p:cNvSpPr txBox="1"/>
          <p:nvPr/>
        </p:nvSpPr>
        <p:spPr>
          <a:xfrm>
            <a:off x="9138206" y="4841722"/>
            <a:ext cx="1709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  <a:latin typeface="Curlz MT" panose="04040404050702020202" pitchFamily="82" charset="0"/>
              </a:rPr>
              <a:t>¿Quién fue San Valentín?</a:t>
            </a:r>
          </a:p>
        </p:txBody>
      </p:sp>
      <p:pic>
        <p:nvPicPr>
          <p:cNvPr id="18" name="Imagen 17">
            <a:hlinkClick r:id="rId7"/>
            <a:extLst>
              <a:ext uri="{FF2B5EF4-FFF2-40B4-BE49-F238E27FC236}">
                <a16:creationId xmlns:a16="http://schemas.microsoft.com/office/drawing/2014/main" id="{0AEBF276-21F0-4C83-BC65-93779EB103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685" y="2610736"/>
            <a:ext cx="2448609" cy="1766415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14FA6C0-FFB9-4B8E-8FC5-837DD0AC3938}"/>
              </a:ext>
            </a:extLst>
          </p:cNvPr>
          <p:cNvSpPr txBox="1"/>
          <p:nvPr/>
        </p:nvSpPr>
        <p:spPr>
          <a:xfrm>
            <a:off x="4916557" y="4485847"/>
            <a:ext cx="280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0066"/>
                </a:solidFill>
                <a:latin typeface="Curlz MT" panose="04040404050702020202" pitchFamily="82" charset="0"/>
              </a:rPr>
              <a:t>El valor del amor y la amistad</a:t>
            </a:r>
          </a:p>
        </p:txBody>
      </p:sp>
      <p:pic>
        <p:nvPicPr>
          <p:cNvPr id="21" name="Imagen 20">
            <a:hlinkClick r:id="rId9"/>
            <a:extLst>
              <a:ext uri="{FF2B5EF4-FFF2-40B4-BE49-F238E27FC236}">
                <a16:creationId xmlns:a16="http://schemas.microsoft.com/office/drawing/2014/main" id="{9947957E-04A8-4766-8FBA-18CDC2AF64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09" y="5065463"/>
            <a:ext cx="5710779" cy="1107563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F6DFACBF-9B69-4DD3-BF12-1CE3EABCEBEB}"/>
              </a:ext>
            </a:extLst>
          </p:cNvPr>
          <p:cNvSpPr txBox="1"/>
          <p:nvPr/>
        </p:nvSpPr>
        <p:spPr>
          <a:xfrm>
            <a:off x="5708453" y="4963875"/>
            <a:ext cx="982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0070C0"/>
                </a:solidFill>
                <a:latin typeface="Curlz MT" panose="04040404050702020202" pitchFamily="82" charset="0"/>
              </a:rPr>
              <a:t>canción</a:t>
            </a:r>
          </a:p>
        </p:txBody>
      </p:sp>
      <p:pic>
        <p:nvPicPr>
          <p:cNvPr id="14" name="Imagen 13">
            <a:hlinkClick r:id="rId11" action="ppaction://hlinksldjump"/>
            <a:extLst>
              <a:ext uri="{FF2B5EF4-FFF2-40B4-BE49-F238E27FC236}">
                <a16:creationId xmlns:a16="http://schemas.microsoft.com/office/drawing/2014/main" id="{DB3BF205-E594-4FF0-A224-65D26702BB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45" y="5815351"/>
            <a:ext cx="1783248" cy="86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57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B6EAEBC-F25F-4ABC-84B0-B18185C4BA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DB23B86F-959C-43C8-99C5-BD10F2C019A9}"/>
              </a:ext>
            </a:extLst>
          </p:cNvPr>
          <p:cNvSpPr/>
          <p:nvPr/>
        </p:nvSpPr>
        <p:spPr>
          <a:xfrm>
            <a:off x="3203600" y="974598"/>
            <a:ext cx="1011560" cy="11075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800">
                <a:latin typeface="Algerian" panose="04020705040A02060702" pitchFamily="82" charset="0"/>
              </a:rPr>
              <a:t>5</a:t>
            </a:r>
            <a:endParaRPr lang="es-MX" sz="1800" dirty="0">
              <a:latin typeface="Algerian" panose="04020705040A02060702" pitchFamily="8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B3BC8D-0E93-4FF8-8FD7-0DC81038202A}"/>
              </a:ext>
            </a:extLst>
          </p:cNvPr>
          <p:cNvSpPr txBox="1"/>
          <p:nvPr/>
        </p:nvSpPr>
        <p:spPr>
          <a:xfrm>
            <a:off x="3341810" y="1205213"/>
            <a:ext cx="735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Algerian" panose="04020705040A02060702" pitchFamily="82" charset="0"/>
              </a:rPr>
              <a:t>19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D948966-7E5C-4D9F-B3F7-531BAE5A6F11}"/>
              </a:ext>
            </a:extLst>
          </p:cNvPr>
          <p:cNvSpPr txBox="1"/>
          <p:nvPr/>
        </p:nvSpPr>
        <p:spPr>
          <a:xfrm>
            <a:off x="4320209" y="1099930"/>
            <a:ext cx="3988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rgbClr val="006600"/>
                </a:solidFill>
                <a:latin typeface="Algerian" panose="04020705040A02060702" pitchFamily="82" charset="0"/>
              </a:rPr>
              <a:t>Dia del ejercito mexicano</a:t>
            </a:r>
          </a:p>
        </p:txBody>
      </p:sp>
      <p:pic>
        <p:nvPicPr>
          <p:cNvPr id="12" name="Imagen 11">
            <a:hlinkClick r:id="rId3"/>
            <a:extLst>
              <a:ext uri="{FF2B5EF4-FFF2-40B4-BE49-F238E27FC236}">
                <a16:creationId xmlns:a16="http://schemas.microsoft.com/office/drawing/2014/main" id="{10FD5A1B-BC40-49B3-B78C-F1D9E6ED5D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6"/>
          <a:stretch/>
        </p:blipFill>
        <p:spPr>
          <a:xfrm>
            <a:off x="4909516" y="2453307"/>
            <a:ext cx="1994866" cy="3059596"/>
          </a:xfrm>
          <a:prstGeom prst="rect">
            <a:avLst/>
          </a:prstGeom>
        </p:spPr>
      </p:pic>
      <p:pic>
        <p:nvPicPr>
          <p:cNvPr id="14" name="Imagen 13">
            <a:hlinkClick r:id="rId5"/>
            <a:extLst>
              <a:ext uri="{FF2B5EF4-FFF2-40B4-BE49-F238E27FC236}">
                <a16:creationId xmlns:a16="http://schemas.microsoft.com/office/drawing/2014/main" id="{8E7C79D8-F35F-4483-A6EF-CD0C326CE8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51" y="3670852"/>
            <a:ext cx="3704397" cy="2502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3441334-269D-43E4-8D92-3D9CA435A878}"/>
              </a:ext>
            </a:extLst>
          </p:cNvPr>
          <p:cNvSpPr txBox="1"/>
          <p:nvPr/>
        </p:nvSpPr>
        <p:spPr>
          <a:xfrm>
            <a:off x="5691809" y="553284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lgerian" panose="04020705040A02060702" pitchFamily="82" charset="0"/>
              </a:rPr>
              <a:t>canción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9464B04-AA67-408A-B7A0-CF9E91E1CA61}"/>
              </a:ext>
            </a:extLst>
          </p:cNvPr>
          <p:cNvSpPr txBox="1"/>
          <p:nvPr/>
        </p:nvSpPr>
        <p:spPr>
          <a:xfrm>
            <a:off x="1456771" y="3206533"/>
            <a:ext cx="286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006600"/>
                </a:solidFill>
                <a:latin typeface="Algerian" panose="04020705040A02060702" pitchFamily="82" charset="0"/>
              </a:rPr>
              <a:t>El ejercito Mexicano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DB1A310-5341-419A-96BB-E080F56945A1}"/>
              </a:ext>
            </a:extLst>
          </p:cNvPr>
          <p:cNvSpPr/>
          <p:nvPr/>
        </p:nvSpPr>
        <p:spPr>
          <a:xfrm>
            <a:off x="8633792" y="5631453"/>
            <a:ext cx="1225825" cy="5414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1" name="Imagen 20">
            <a:hlinkClick r:id="rId7"/>
            <a:extLst>
              <a:ext uri="{FF2B5EF4-FFF2-40B4-BE49-F238E27FC236}">
                <a16:creationId xmlns:a16="http://schemas.microsoft.com/office/drawing/2014/main" id="{F87F3750-AA47-4FBD-ADB4-2961054350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313" y="2177148"/>
            <a:ext cx="3185594" cy="267414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A496CC20-B54D-435F-AA16-F718EBD75E7F}"/>
              </a:ext>
            </a:extLst>
          </p:cNvPr>
          <p:cNvSpPr txBox="1"/>
          <p:nvPr/>
        </p:nvSpPr>
        <p:spPr>
          <a:xfrm>
            <a:off x="8670599" y="4946357"/>
            <a:ext cx="1994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FF0000"/>
                </a:solidFill>
                <a:latin typeface="Algerian" panose="04020705040A02060702" pitchFamily="82" charset="0"/>
              </a:rPr>
              <a:t>Ser un soldado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0E122A34-D828-4931-9EC0-88A3ECBAAB34}"/>
              </a:ext>
            </a:extLst>
          </p:cNvPr>
          <p:cNvSpPr/>
          <p:nvPr/>
        </p:nvSpPr>
        <p:spPr>
          <a:xfrm>
            <a:off x="10152719" y="4612254"/>
            <a:ext cx="1025490" cy="2390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7" name="Imagen 16">
            <a:hlinkClick r:id="rId9" action="ppaction://hlinksldjump"/>
            <a:extLst>
              <a:ext uri="{FF2B5EF4-FFF2-40B4-BE49-F238E27FC236}">
                <a16:creationId xmlns:a16="http://schemas.microsoft.com/office/drawing/2014/main" id="{D592406E-67E0-44C4-980B-C1E195C933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45" y="5815351"/>
            <a:ext cx="1783248" cy="86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17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27DD251-C356-4B81-B44A-803CC19A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145" cy="685799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DE3F712-6660-49E3-BECA-218E922B95E5}"/>
              </a:ext>
            </a:extLst>
          </p:cNvPr>
          <p:cNvSpPr txBox="1"/>
          <p:nvPr/>
        </p:nvSpPr>
        <p:spPr>
          <a:xfrm>
            <a:off x="4174435" y="1060174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rgbClr val="006600"/>
                </a:solidFill>
                <a:latin typeface="Algerian" panose="04020705040A02060702" pitchFamily="82" charset="0"/>
              </a:rPr>
              <a:t>Dia de </a:t>
            </a:r>
            <a:r>
              <a:rPr lang="es-MX" sz="3200" dirty="0">
                <a:latin typeface="Algerian" panose="04020705040A02060702" pitchFamily="82" charset="0"/>
              </a:rPr>
              <a:t>la </a:t>
            </a:r>
            <a:r>
              <a:rPr lang="es-MX" sz="3200" dirty="0">
                <a:solidFill>
                  <a:srgbClr val="FF0000"/>
                </a:solidFill>
                <a:latin typeface="Algerian" panose="04020705040A02060702" pitchFamily="82" charset="0"/>
              </a:rPr>
              <a:t>bandera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95BE1200-64BE-4343-A5B9-0EF863C6A4AD}"/>
              </a:ext>
            </a:extLst>
          </p:cNvPr>
          <p:cNvSpPr/>
          <p:nvPr/>
        </p:nvSpPr>
        <p:spPr>
          <a:xfrm>
            <a:off x="2580748" y="798779"/>
            <a:ext cx="1011560" cy="11075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800">
                <a:latin typeface="Algerian" panose="04020705040A02060702" pitchFamily="82" charset="0"/>
              </a:rPr>
              <a:t>5</a:t>
            </a:r>
            <a:endParaRPr lang="es-MX" sz="1800" dirty="0">
              <a:latin typeface="Algerian" panose="04020705040A02060702" pitchFamily="8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4B09DC-F26A-4044-8188-6F709E2809CE}"/>
              </a:ext>
            </a:extLst>
          </p:cNvPr>
          <p:cNvSpPr txBox="1"/>
          <p:nvPr/>
        </p:nvSpPr>
        <p:spPr>
          <a:xfrm>
            <a:off x="2728719" y="1060172"/>
            <a:ext cx="715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Algerian" panose="04020705040A02060702" pitchFamily="82" charset="0"/>
              </a:rPr>
              <a:t>24</a:t>
            </a:r>
          </a:p>
        </p:txBody>
      </p:sp>
      <p:pic>
        <p:nvPicPr>
          <p:cNvPr id="8" name="Imagen 7">
            <a:hlinkClick r:id="rId3"/>
            <a:extLst>
              <a:ext uri="{FF2B5EF4-FFF2-40B4-BE49-F238E27FC236}">
                <a16:creationId xmlns:a16="http://schemas.microsoft.com/office/drawing/2014/main" id="{FFDFB8E3-55E2-4A8D-A546-36A71FA592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346" y="1871149"/>
            <a:ext cx="2857500" cy="2867025"/>
          </a:xfrm>
          <a:prstGeom prst="rect">
            <a:avLst/>
          </a:prstGeom>
        </p:spPr>
      </p:pic>
      <p:pic>
        <p:nvPicPr>
          <p:cNvPr id="12" name="Imagen 11">
            <a:hlinkClick r:id="rId5"/>
            <a:extLst>
              <a:ext uri="{FF2B5EF4-FFF2-40B4-BE49-F238E27FC236}">
                <a16:creationId xmlns:a16="http://schemas.microsoft.com/office/drawing/2014/main" id="{55F61F6F-0D8B-4213-B3D7-2C43B6CFA6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0" y="3684104"/>
            <a:ext cx="3125430" cy="3173895"/>
          </a:xfrm>
          <a:prstGeom prst="rect">
            <a:avLst/>
          </a:prstGeom>
        </p:spPr>
      </p:pic>
      <p:pic>
        <p:nvPicPr>
          <p:cNvPr id="14" name="Imagen 13">
            <a:hlinkClick r:id="rId7"/>
            <a:extLst>
              <a:ext uri="{FF2B5EF4-FFF2-40B4-BE49-F238E27FC236}">
                <a16:creationId xmlns:a16="http://schemas.microsoft.com/office/drawing/2014/main" id="{2756FD2A-8DFE-4492-BB3E-711A67D3E4D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441" y="1512846"/>
            <a:ext cx="2857500" cy="2384554"/>
          </a:xfrm>
          <a:prstGeom prst="rect">
            <a:avLst/>
          </a:prstGeom>
        </p:spPr>
      </p:pic>
      <p:pic>
        <p:nvPicPr>
          <p:cNvPr id="16" name="Imagen 15">
            <a:hlinkClick r:id="rId9"/>
            <a:extLst>
              <a:ext uri="{FF2B5EF4-FFF2-40B4-BE49-F238E27FC236}">
                <a16:creationId xmlns:a16="http://schemas.microsoft.com/office/drawing/2014/main" id="{B7D0FE98-422F-4CB7-83D0-AA913FD2499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28" y="4350072"/>
            <a:ext cx="3048001" cy="1959544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EAEDE09-0A91-431C-BD61-0391B0A0E737}"/>
              </a:ext>
            </a:extLst>
          </p:cNvPr>
          <p:cNvSpPr txBox="1"/>
          <p:nvPr/>
        </p:nvSpPr>
        <p:spPr>
          <a:xfrm>
            <a:off x="524930" y="3304661"/>
            <a:ext cx="2159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Algerian" panose="04020705040A02060702" pitchFamily="82" charset="0"/>
              </a:rPr>
              <a:t>Significado de los colores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98114D4-8EB9-4B84-8C5D-F848A28FEAFA}"/>
              </a:ext>
            </a:extLst>
          </p:cNvPr>
          <p:cNvSpPr txBox="1"/>
          <p:nvPr/>
        </p:nvSpPr>
        <p:spPr>
          <a:xfrm>
            <a:off x="5539408" y="4685430"/>
            <a:ext cx="1113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lgerian" panose="04020705040A02060702" pitchFamily="82" charset="0"/>
              </a:rPr>
              <a:t>Escudo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3C66CB5-C694-4EB5-8C9C-F03AD0CE0475}"/>
              </a:ext>
            </a:extLst>
          </p:cNvPr>
          <p:cNvSpPr txBox="1"/>
          <p:nvPr/>
        </p:nvSpPr>
        <p:spPr>
          <a:xfrm>
            <a:off x="8657605" y="6347161"/>
            <a:ext cx="1258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lgerian" panose="04020705040A02060702" pitchFamily="82" charset="0"/>
              </a:rPr>
              <a:t>canción</a:t>
            </a:r>
          </a:p>
        </p:txBody>
      </p:sp>
      <p:pic>
        <p:nvPicPr>
          <p:cNvPr id="20" name="Imagen 19">
            <a:hlinkClick r:id="rId11" action="ppaction://hlinksldjump"/>
            <a:extLst>
              <a:ext uri="{FF2B5EF4-FFF2-40B4-BE49-F238E27FC236}">
                <a16:creationId xmlns:a16="http://schemas.microsoft.com/office/drawing/2014/main" id="{2307B7C2-04DC-4BA1-B5B6-847CD4AB45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472" y="5876567"/>
            <a:ext cx="1783248" cy="86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871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110</Words>
  <Application>Microsoft Office PowerPoint</Application>
  <PresentationFormat>Panorámica</PresentationFormat>
  <Paragraphs>33</Paragraphs>
  <Slides>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Algerian</vt:lpstr>
      <vt:lpstr>Arial</vt:lpstr>
      <vt:lpstr>Arial Black</vt:lpstr>
      <vt:lpstr>Broadway</vt:lpstr>
      <vt:lpstr>Calibri</vt:lpstr>
      <vt:lpstr>Calibri Light</vt:lpstr>
      <vt:lpstr>Curlz MT</vt:lpstr>
      <vt:lpstr>Kristen ITC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tisnado</dc:creator>
  <cp:lastModifiedBy>Mayra Avelino Velez</cp:lastModifiedBy>
  <cp:revision>39</cp:revision>
  <dcterms:created xsi:type="dcterms:W3CDTF">2021-01-28T13:57:58Z</dcterms:created>
  <dcterms:modified xsi:type="dcterms:W3CDTF">2021-02-12T18:41:51Z</dcterms:modified>
</cp:coreProperties>
</file>