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E88D3A-CEEF-4E47-B5D2-077333B84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1AFEACB-34A2-49AF-B983-AD672AB71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25E2C76-4EB6-497B-96D4-F5D605FED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087B-BF03-412B-BDE0-12AEA227A3F7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C096FC1-955F-464B-814C-DB31D7B18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9A8A2AC-D81C-48E2-88F3-64DDC4B05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D24-2620-43F1-8CCE-7B2E2140F4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370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DB4FA3-E20D-475D-B983-440AE169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E1C0B9D-35BC-4962-B59F-8D0D3D62E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A240541-01C7-4F7B-A935-568581633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087B-BF03-412B-BDE0-12AEA227A3F7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A294841-C5EB-4766-BB25-A84E0046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DB574FA-1216-4BD0-9609-BD0DBED1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D24-2620-43F1-8CCE-7B2E2140F4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778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5647C045-9899-43C5-9289-EB63F49491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E79A920-5D67-41A5-889B-398B5B9CB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2A065AF-4F4B-42B2-B170-557D5B99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087B-BF03-412B-BDE0-12AEA227A3F7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B7B87DA-72D1-436F-9378-19A44C61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A700791-8EF4-43DD-AF21-D5304265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D24-2620-43F1-8CCE-7B2E2140F4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066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9B0A6D-1044-489D-950E-E575AF6C9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F63B918-3AA2-4C97-85D6-CA872D484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AF365B7-CBF6-443A-AB28-150D04C53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087B-BF03-412B-BDE0-12AEA227A3F7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720F5B2-94D9-435E-B6B7-B5F44C55C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62C569F-C9BE-4B67-92EB-A8CF20B2F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D24-2620-43F1-8CCE-7B2E2140F4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536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2FB8A6-37F2-4C05-9DEC-3DFC64A9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EDAAEB7-9048-43F8-B7E2-2EDEBE76C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935A24F-10C0-49B9-B0A8-FB9E656CA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087B-BF03-412B-BDE0-12AEA227A3F7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A7EAD12-C810-43C7-80C1-2FABA31F4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031A261-D8AF-4CCF-A0CC-19D8BEE1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D24-2620-43F1-8CCE-7B2E2140F4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425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968B31-E3F2-4E3D-8594-24CFA988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32A10C5-2B17-43A3-BA7C-E336EADED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722463A-F3BE-4577-9CC7-BD8AA451D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251AE09-69D8-4F87-B593-B64F3D6B4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087B-BF03-412B-BDE0-12AEA227A3F7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3DA32A3-78A8-407E-8B75-B88F2BC8F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081DE35-045D-4F0A-9986-923EBA13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D24-2620-43F1-8CCE-7B2E2140F4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54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3C2F75-8781-4A7E-A638-D88371DF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7292546-0242-4224-B9A6-8CA3623A0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D89A9D3-3F69-4937-8114-D8F12CAD7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2FC11701-A4AB-420C-ADD2-0EA58B2162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2396849-DC48-4559-8CD4-8FE9CDEC4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73654F35-4FAE-48D1-8F26-9D3A732E3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087B-BF03-412B-BDE0-12AEA227A3F7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83BDEDB-9E6E-4A22-8ADA-07E552A3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E13FDD9E-4D57-40AF-B35B-5B8F4FA3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D24-2620-43F1-8CCE-7B2E2140F4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8795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390BD7-4A87-4C6E-B96B-F508115BA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E64CEAC7-1121-4411-92C3-04B8F2020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087B-BF03-412B-BDE0-12AEA227A3F7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199716BD-5954-4F99-9D47-E12C9E334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EB7AE4C-16C1-482C-8205-8C925934D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D24-2620-43F1-8CCE-7B2E2140F4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824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FF61A4CD-A455-42E7-8653-CE6229A50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087B-BF03-412B-BDE0-12AEA227A3F7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EDF6ACE-CF07-490E-95BB-2492FCA61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6AD9387-122A-4014-8AE6-4F5F228D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D24-2620-43F1-8CCE-7B2E2140F4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509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EE27CC-DC2D-4DF2-940A-4C890E35F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F55EA38-9BE3-44A2-958C-090A1B98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488FF89-C037-4D72-B9BD-5F9E528D2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10B9167-8771-43BF-8737-12909BC8E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087B-BF03-412B-BDE0-12AEA227A3F7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7639CDE-4E4F-4E06-86C8-E173F012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9557C87-36FE-49BF-B6C4-A01CFC196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D24-2620-43F1-8CCE-7B2E2140F4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24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09179D-0618-49DF-AE33-7E0758BE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C2A14CD5-E3A3-4D5F-AC70-934E6F3670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8258451-68AD-4F0C-B925-FAD35CD6F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A9A29F2-9C2D-4A2D-80D8-2223D0C9A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087B-BF03-412B-BDE0-12AEA227A3F7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2B86FF2-AE69-43FF-8562-A003B2D80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B471F66-B674-4FFB-ADA9-6B36AC119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D24-2620-43F1-8CCE-7B2E2140F4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791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7DFE782-3AED-427A-876F-EA012A70C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2330F37-4360-4A71-A0F2-DFC0B5D77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5175589-B642-4F31-AFCC-A1985DB48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087B-BF03-412B-BDE0-12AEA227A3F7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B96886F-6392-4394-A8B6-39E53AA64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DF58232-66FA-485D-BBC1-2F3EC879A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8FD24-2620-43F1-8CCE-7B2E2140F4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566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NyGZ3Q7FGZw" TargetMode="External"/><Relationship Id="rId13" Type="http://schemas.openxmlformats.org/officeDocument/2006/relationships/image" Target="../media/image9.gif"/><Relationship Id="rId1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3.jpg"/><Relationship Id="rId7" Type="http://schemas.openxmlformats.org/officeDocument/2006/relationships/image" Target="../media/image4.jpg"/><Relationship Id="rId12" Type="http://schemas.openxmlformats.org/officeDocument/2006/relationships/image" Target="../media/image8.jpg"/><Relationship Id="rId17" Type="http://schemas.openxmlformats.org/officeDocument/2006/relationships/image" Target="../media/image11.jp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20" Type="http://schemas.openxmlformats.org/officeDocument/2006/relationships/slide" Target="slide4.xml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7.jpg"/><Relationship Id="rId24" Type="http://schemas.openxmlformats.org/officeDocument/2006/relationships/image" Target="../media/image15.png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23" Type="http://schemas.microsoft.com/office/2007/relationships/hdphoto" Target="../media/hdphoto1.wdp"/><Relationship Id="rId10" Type="http://schemas.openxmlformats.org/officeDocument/2006/relationships/image" Target="../media/image6.png"/><Relationship Id="rId19" Type="http://schemas.openxmlformats.org/officeDocument/2006/relationships/image" Target="../media/image12.jpeg"/><Relationship Id="rId4" Type="http://schemas.openxmlformats.org/officeDocument/2006/relationships/image" Target="../media/image1.png"/><Relationship Id="rId9" Type="http://schemas.openxmlformats.org/officeDocument/2006/relationships/image" Target="../media/image5.gif"/><Relationship Id="rId14" Type="http://schemas.openxmlformats.org/officeDocument/2006/relationships/hyperlink" Target="https://youtu.be/JKIsBEYXbDo" TargetMode="External"/><Relationship Id="rId2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hyperlink" Target="https://youtu.be/IhO3Y1unYGE" TargetMode="External"/><Relationship Id="rId3" Type="http://schemas.openxmlformats.org/officeDocument/2006/relationships/hyperlink" Target="https://youtu.be/UgdhatKb26I" TargetMode="External"/><Relationship Id="rId7" Type="http://schemas.openxmlformats.org/officeDocument/2006/relationships/hyperlink" Target="https://youtu.be/C0YImrwIypo" TargetMode="External"/><Relationship Id="rId12" Type="http://schemas.openxmlformats.org/officeDocument/2006/relationships/image" Target="../media/image21.jpeg"/><Relationship Id="rId2" Type="http://schemas.openxmlformats.org/officeDocument/2006/relationships/image" Target="../media/image16.jpg"/><Relationship Id="rId16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11" Type="http://schemas.openxmlformats.org/officeDocument/2006/relationships/hyperlink" Target="https://youtu.be/lJawRaON8h0" TargetMode="External"/><Relationship Id="rId5" Type="http://schemas.openxmlformats.org/officeDocument/2006/relationships/hyperlink" Target="https://youtu.be/zd5y5pO3QwE" TargetMode="External"/><Relationship Id="rId15" Type="http://schemas.openxmlformats.org/officeDocument/2006/relationships/slide" Target="slide1.xml"/><Relationship Id="rId10" Type="http://schemas.openxmlformats.org/officeDocument/2006/relationships/image" Target="../media/image20.gif"/><Relationship Id="rId4" Type="http://schemas.openxmlformats.org/officeDocument/2006/relationships/image" Target="../media/image17.gif"/><Relationship Id="rId9" Type="http://schemas.openxmlformats.org/officeDocument/2006/relationships/hyperlink" Target="https://youtu.be/wwM9Mnfm3ko" TargetMode="External"/><Relationship Id="rId1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slide" Target="slide1.xml"/><Relationship Id="rId3" Type="http://schemas.openxmlformats.org/officeDocument/2006/relationships/hyperlink" Target="https://youtu.be/fEysBspOHS8" TargetMode="External"/><Relationship Id="rId7" Type="http://schemas.openxmlformats.org/officeDocument/2006/relationships/hyperlink" Target="https://youtu.be/VgRRyd7SQ_0" TargetMode="External"/><Relationship Id="rId12" Type="http://schemas.openxmlformats.org/officeDocument/2006/relationships/image" Target="../media/image28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11" Type="http://schemas.openxmlformats.org/officeDocument/2006/relationships/hyperlink" Target="https://youtu.be/GzmMIyunicc" TargetMode="External"/><Relationship Id="rId5" Type="http://schemas.openxmlformats.org/officeDocument/2006/relationships/hyperlink" Target="https://youtu.be/49nbQpm4Ojc" TargetMode="External"/><Relationship Id="rId10" Type="http://schemas.openxmlformats.org/officeDocument/2006/relationships/image" Target="../media/image27.jpeg"/><Relationship Id="rId4" Type="http://schemas.openxmlformats.org/officeDocument/2006/relationships/image" Target="../media/image24.jpg"/><Relationship Id="rId9" Type="http://schemas.openxmlformats.org/officeDocument/2006/relationships/hyperlink" Target="https://youtu.be/OoDPqyMwdBU" TargetMode="External"/><Relationship Id="rId14" Type="http://schemas.openxmlformats.org/officeDocument/2006/relationships/image" Target="../media/image2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zmP-1Co4p4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slide" Target="slide1.xml"/><Relationship Id="rId4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48231AC-1CA7-48B9-9EC0-978BDBD004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C0DAF6D-6D64-42C8-A916-1664A5D8A8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" y="709092"/>
            <a:ext cx="1881808" cy="10572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55E34A2F-1ED3-44C0-BD13-F124223AE7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453" y="709092"/>
            <a:ext cx="1881808" cy="105727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6014665E-59F0-4DDA-8B71-60F0072AC2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643" y="4531933"/>
            <a:ext cx="7726017" cy="6096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4717764-8956-4860-9046-9EFECE64C4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0"/>
          <a:stretch/>
        </p:blipFill>
        <p:spPr>
          <a:xfrm>
            <a:off x="1881808" y="-457708"/>
            <a:ext cx="8560905" cy="554934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Imagen 15">
            <a:hlinkClick r:id="rId8"/>
            <a:extLst>
              <a:ext uri="{FF2B5EF4-FFF2-40B4-BE49-F238E27FC236}">
                <a16:creationId xmlns:a16="http://schemas.microsoft.com/office/drawing/2014/main" xmlns="" id="{A701D4D3-1FDC-431E-9BB0-7DDF875644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" y="2080674"/>
            <a:ext cx="2209800" cy="3238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577737F-D6AD-44EB-9911-9917EE7BC98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10" y="2910849"/>
            <a:ext cx="3192465" cy="319246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0AFE8BC4-5E23-46C5-AC38-AD7D2DA580C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2" r="20201"/>
          <a:stretch/>
        </p:blipFill>
        <p:spPr>
          <a:xfrm>
            <a:off x="10124660" y="3617843"/>
            <a:ext cx="1625544" cy="192887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B0370FA8-3D34-4421-B08B-F8663EB5677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3" t="47659" r="13379" b="13600"/>
          <a:stretch/>
        </p:blipFill>
        <p:spPr>
          <a:xfrm>
            <a:off x="9104243" y="3790523"/>
            <a:ext cx="3433388" cy="235838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softEdge rad="63500"/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2B1E70AD-7384-4794-8373-0C47E37619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322" y="4340419"/>
            <a:ext cx="2478157" cy="572835"/>
          </a:xfrm>
          <a:prstGeom prst="rect">
            <a:avLst/>
          </a:prstGeom>
        </p:spPr>
      </p:pic>
      <p:pic>
        <p:nvPicPr>
          <p:cNvPr id="28" name="Imagen 27">
            <a:hlinkClick r:id="rId14"/>
            <a:extLst>
              <a:ext uri="{FF2B5EF4-FFF2-40B4-BE49-F238E27FC236}">
                <a16:creationId xmlns:a16="http://schemas.microsoft.com/office/drawing/2014/main" xmlns="" id="{92874DE8-06FF-488D-AF14-36C402FA858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627" y="3584810"/>
            <a:ext cx="1207023" cy="827750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B3B5C58E-A556-4B37-BCFC-FE03B21AAF37}"/>
              </a:ext>
            </a:extLst>
          </p:cNvPr>
          <p:cNvSpPr txBox="1"/>
          <p:nvPr/>
        </p:nvSpPr>
        <p:spPr>
          <a:xfrm>
            <a:off x="3585426" y="1954759"/>
            <a:ext cx="5352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200" b="1" dirty="0">
                <a:latin typeface="AR DECODE" panose="02000000000000000000" pitchFamily="2" charset="0"/>
              </a:rPr>
              <a:t>  </a:t>
            </a:r>
            <a:r>
              <a:rPr lang="es-MX" sz="5400" b="1" dirty="0">
                <a:solidFill>
                  <a:srgbClr val="FF0000"/>
                </a:solidFill>
                <a:latin typeface="AR DECODE" panose="02000000000000000000" pitchFamily="2" charset="0"/>
              </a:rPr>
              <a:t>Feliz  Navidad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27F9AEBC-AA5A-4745-B2E8-4085192ECEC6}"/>
              </a:ext>
            </a:extLst>
          </p:cNvPr>
          <p:cNvSpPr txBox="1"/>
          <p:nvPr/>
        </p:nvSpPr>
        <p:spPr>
          <a:xfrm>
            <a:off x="4580241" y="2966432"/>
            <a:ext cx="3574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solidFill>
                  <a:srgbClr val="FF0000"/>
                </a:solidFill>
                <a:latin typeface="Forte" panose="03060902040502070203" pitchFamily="66" charset="0"/>
              </a:rPr>
              <a:t> </a:t>
            </a:r>
            <a:r>
              <a:rPr lang="es-MX" sz="44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Grupo</a:t>
            </a:r>
            <a:r>
              <a:rPr lang="es-MX" sz="44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: 1er Grado</a:t>
            </a:r>
            <a:endParaRPr lang="es-MX" sz="44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6A3AE343-C37D-4DB0-91E4-0EA25F4DB4F7}"/>
              </a:ext>
            </a:extLst>
          </p:cNvPr>
          <p:cNvSpPr txBox="1"/>
          <p:nvPr/>
        </p:nvSpPr>
        <p:spPr>
          <a:xfrm>
            <a:off x="5177294" y="3608584"/>
            <a:ext cx="4109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006600"/>
                </a:solidFill>
                <a:latin typeface="Brush Script MT" panose="03060802040406070304" pitchFamily="66" charset="0"/>
              </a:rPr>
              <a:t>            Les </a:t>
            </a:r>
            <a:r>
              <a:rPr lang="es-MX" sz="2800" dirty="0">
                <a:solidFill>
                  <a:srgbClr val="006600"/>
                </a:solidFill>
                <a:latin typeface="Brush Script MT" panose="03060802040406070304" pitchFamily="66" charset="0"/>
              </a:rPr>
              <a:t>desea su maestra</a:t>
            </a:r>
          </a:p>
          <a:p>
            <a:r>
              <a:rPr lang="es-MX" sz="2800" dirty="0">
                <a:solidFill>
                  <a:srgbClr val="006600"/>
                </a:solidFill>
                <a:latin typeface="Brush Script MT" panose="03060802040406070304" pitchFamily="66" charset="0"/>
              </a:rPr>
              <a:t>               </a:t>
            </a:r>
            <a:r>
              <a:rPr lang="es-MX" sz="2800" dirty="0" smtClean="0">
                <a:solidFill>
                  <a:srgbClr val="006600"/>
                </a:solidFill>
                <a:latin typeface="Brush Script MT" panose="03060802040406070304" pitchFamily="66" charset="0"/>
              </a:rPr>
              <a:t>                </a:t>
            </a:r>
            <a:r>
              <a:rPr lang="es-MX" sz="2800" dirty="0" err="1" smtClean="0">
                <a:solidFill>
                  <a:srgbClr val="006600"/>
                </a:solidFill>
                <a:latin typeface="Brush Script MT" panose="03060802040406070304" pitchFamily="66" charset="0"/>
              </a:rPr>
              <a:t>Faby</a:t>
            </a:r>
            <a:endParaRPr lang="es-MX" sz="2800" dirty="0">
              <a:solidFill>
                <a:srgbClr val="0066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54E817D9-B11C-4D38-873A-3A0D419085F2}"/>
              </a:ext>
            </a:extLst>
          </p:cNvPr>
          <p:cNvSpPr txBox="1"/>
          <p:nvPr/>
        </p:nvSpPr>
        <p:spPr>
          <a:xfrm>
            <a:off x="5536061" y="5246892"/>
            <a:ext cx="212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rgbClr val="FFFF00"/>
                </a:solidFill>
                <a:latin typeface="AR DECODE" panose="02000000000000000000" pitchFamily="2" charset="0"/>
              </a:rPr>
              <a:t>  Cuent</a:t>
            </a:r>
            <a:r>
              <a:rPr lang="es-MX" sz="4000" b="1" dirty="0" smtClean="0">
                <a:solidFill>
                  <a:srgbClr val="FFFF00"/>
                </a:solidFill>
                <a:latin typeface="AR DECODE" panose="02000000000000000000" pitchFamily="2" charset="0"/>
              </a:rPr>
              <a:t>os</a:t>
            </a:r>
            <a:endParaRPr lang="es-MX" sz="4000" b="1" dirty="0">
              <a:solidFill>
                <a:srgbClr val="FFFF00"/>
              </a:solidFill>
              <a:latin typeface="AR DECODE" panose="02000000000000000000" pitchFamily="2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6E10803B-E985-4359-81A5-C09A7666BF3E}"/>
              </a:ext>
            </a:extLst>
          </p:cNvPr>
          <p:cNvSpPr txBox="1"/>
          <p:nvPr/>
        </p:nvSpPr>
        <p:spPr>
          <a:xfrm>
            <a:off x="3396442" y="5934331"/>
            <a:ext cx="2971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rgbClr val="FFFF00"/>
                </a:solidFill>
                <a:latin typeface="AR DECODE" panose="02000000000000000000" pitchFamily="2" charset="0"/>
              </a:rPr>
              <a:t> Villancicos</a:t>
            </a:r>
            <a:endParaRPr lang="es-MX" sz="4400" b="1" dirty="0">
              <a:solidFill>
                <a:srgbClr val="FFFF00"/>
              </a:solidFill>
              <a:latin typeface="AR DECODE" panose="02000000000000000000" pitchFamily="2" charset="0"/>
            </a:endParaRPr>
          </a:p>
        </p:txBody>
      </p:sp>
      <p:pic>
        <p:nvPicPr>
          <p:cNvPr id="35" name="Imagen 34">
            <a:hlinkClick r:id="rId16" action="ppaction://hlinksldjump"/>
            <a:extLst>
              <a:ext uri="{FF2B5EF4-FFF2-40B4-BE49-F238E27FC236}">
                <a16:creationId xmlns:a16="http://schemas.microsoft.com/office/drawing/2014/main" xmlns="" id="{9020E38F-2208-4A53-A72A-379DEAE4639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29" y="5232087"/>
            <a:ext cx="1135332" cy="780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Imagen 36">
            <a:hlinkClick r:id="rId18" action="ppaction://hlinksldjump"/>
            <a:extLst>
              <a:ext uri="{FF2B5EF4-FFF2-40B4-BE49-F238E27FC236}">
                <a16:creationId xmlns:a16="http://schemas.microsoft.com/office/drawing/2014/main" xmlns="" id="{CA3F2C2D-F7B5-45FD-BA20-A9CB6F24448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934" y="5949114"/>
            <a:ext cx="1135332" cy="609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ED0E2042-2DE2-4C6B-9E7C-8FAC329206BE}"/>
              </a:ext>
            </a:extLst>
          </p:cNvPr>
          <p:cNvSpPr txBox="1"/>
          <p:nvPr/>
        </p:nvSpPr>
        <p:spPr>
          <a:xfrm>
            <a:off x="8097413" y="6041194"/>
            <a:ext cx="3962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FFFF00"/>
                </a:solidFill>
                <a:latin typeface="AR DECODE" panose="02000000000000000000" pitchFamily="2" charset="0"/>
              </a:rPr>
              <a:t>Significado de la Navidad</a:t>
            </a:r>
          </a:p>
        </p:txBody>
      </p:sp>
      <p:pic>
        <p:nvPicPr>
          <p:cNvPr id="40" name="Imagen 39">
            <a:hlinkClick r:id="rId20" action="ppaction://hlinksldjump"/>
            <a:extLst>
              <a:ext uri="{FF2B5EF4-FFF2-40B4-BE49-F238E27FC236}">
                <a16:creationId xmlns:a16="http://schemas.microsoft.com/office/drawing/2014/main" xmlns="" id="{0461077B-A17B-4BD3-B2B8-D18F62B3CB6F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054" y="5259705"/>
            <a:ext cx="1376255" cy="843609"/>
          </a:xfrm>
          <a:prstGeom prst="rect">
            <a:avLst/>
          </a:prstGeom>
        </p:spPr>
      </p:pic>
      <p:sp>
        <p:nvSpPr>
          <p:cNvPr id="3" name="CuadroTexto 2">
            <a:hlinkClick r:id="rId20" action="ppaction://hlinksldjump"/>
            <a:extLst>
              <a:ext uri="{FF2B5EF4-FFF2-40B4-BE49-F238E27FC236}">
                <a16:creationId xmlns:a16="http://schemas.microsoft.com/office/drawing/2014/main" xmlns="" id="{BD8DF717-81A2-40F0-9127-D3950B667A03}"/>
              </a:ext>
            </a:extLst>
          </p:cNvPr>
          <p:cNvSpPr txBox="1"/>
          <p:nvPr/>
        </p:nvSpPr>
        <p:spPr>
          <a:xfrm>
            <a:off x="8154747" y="6217515"/>
            <a:ext cx="3705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2" name="CuadroTexto 1">
            <a:hlinkClick r:id="rId16" action="ppaction://hlinksldjump"/>
            <a:extLst>
              <a:ext uri="{FF2B5EF4-FFF2-40B4-BE49-F238E27FC236}">
                <a16:creationId xmlns:a16="http://schemas.microsoft.com/office/drawing/2014/main" xmlns="" id="{ECD8910B-D898-4973-8648-A716DDE7205B}"/>
              </a:ext>
            </a:extLst>
          </p:cNvPr>
          <p:cNvSpPr txBox="1"/>
          <p:nvPr/>
        </p:nvSpPr>
        <p:spPr>
          <a:xfrm>
            <a:off x="6096000" y="5366610"/>
            <a:ext cx="147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4" name="CuadroTexto 3">
            <a:hlinkClick r:id="rId18" action="ppaction://hlinksldjump"/>
            <a:extLst>
              <a:ext uri="{FF2B5EF4-FFF2-40B4-BE49-F238E27FC236}">
                <a16:creationId xmlns:a16="http://schemas.microsoft.com/office/drawing/2014/main" xmlns="" id="{8BE9242D-6929-4B6B-A092-8DB8DF3E7A56}"/>
              </a:ext>
            </a:extLst>
          </p:cNvPr>
          <p:cNvSpPr txBox="1"/>
          <p:nvPr/>
        </p:nvSpPr>
        <p:spPr>
          <a:xfrm>
            <a:off x="3562604" y="6012375"/>
            <a:ext cx="2599655" cy="377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442112F5-5687-40FF-81FA-59220E7FCA41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4688" b="88125" l="10000" r="96000">
                        <a14:backgroundMark x1="35000" y1="80625" x2="35000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91" t="27028" r="6133" b="10707"/>
          <a:stretch/>
        </p:blipFill>
        <p:spPr>
          <a:xfrm>
            <a:off x="-231820" y="4818343"/>
            <a:ext cx="2321188" cy="1001661"/>
          </a:xfrm>
          <a:prstGeom prst="rect">
            <a:avLst/>
          </a:prstGeom>
        </p:spPr>
      </p:pic>
      <p:pic>
        <p:nvPicPr>
          <p:cNvPr id="9" name="Feliz Navidad- Tatiana">
            <a:hlinkClick r:id="" action="ppaction://media"/>
            <a:extLst>
              <a:ext uri="{FF2B5EF4-FFF2-40B4-BE49-F238E27FC236}">
                <a16:creationId xmlns:a16="http://schemas.microsoft.com/office/drawing/2014/main" xmlns="" id="{4D0028EA-0A95-4E5E-8BE1-137C442D14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13663" y="163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0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2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0EF74B9-E447-4E73-9207-9686EE3D8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FD3C7F2-5282-4633-BB90-307200DA0C79}"/>
              </a:ext>
            </a:extLst>
          </p:cNvPr>
          <p:cNvSpPr txBox="1"/>
          <p:nvPr/>
        </p:nvSpPr>
        <p:spPr>
          <a:xfrm>
            <a:off x="3293162" y="1030066"/>
            <a:ext cx="5976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rgbClr val="FF0000"/>
                </a:solidFill>
                <a:latin typeface="AR DECODE" panose="02000000000000000000" pitchFamily="2" charset="0"/>
              </a:rPr>
              <a:t>Villancicos </a:t>
            </a:r>
            <a:r>
              <a:rPr lang="es-MX" sz="4400" b="1" dirty="0">
                <a:solidFill>
                  <a:srgbClr val="FF0000"/>
                </a:solidFill>
                <a:latin typeface="AR DECODE" panose="02000000000000000000" pitchFamily="2" charset="0"/>
              </a:rPr>
              <a:t>Navideños</a:t>
            </a:r>
          </a:p>
        </p:txBody>
      </p:sp>
      <p:pic>
        <p:nvPicPr>
          <p:cNvPr id="6" name="Imagen 5">
            <a:hlinkClick r:id="rId3"/>
            <a:extLst>
              <a:ext uri="{FF2B5EF4-FFF2-40B4-BE49-F238E27FC236}">
                <a16:creationId xmlns:a16="http://schemas.microsoft.com/office/drawing/2014/main" xmlns="" id="{3A7F86C3-EE70-4A2B-8DA0-71D9F64A7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2095" y="2189713"/>
            <a:ext cx="1226076" cy="1401626"/>
          </a:xfrm>
          <a:prstGeom prst="rect">
            <a:avLst/>
          </a:prstGeom>
        </p:spPr>
      </p:pic>
      <p:pic>
        <p:nvPicPr>
          <p:cNvPr id="8" name="Imagen 7">
            <a:hlinkClick r:id="rId5"/>
            <a:extLst>
              <a:ext uri="{FF2B5EF4-FFF2-40B4-BE49-F238E27FC236}">
                <a16:creationId xmlns:a16="http://schemas.microsoft.com/office/drawing/2014/main" xmlns="" id="{4EF43A80-9DC2-463E-84B4-CEAE937A55A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347" y="2162547"/>
            <a:ext cx="1181100" cy="1609725"/>
          </a:xfrm>
          <a:prstGeom prst="rect">
            <a:avLst/>
          </a:prstGeom>
        </p:spPr>
      </p:pic>
      <p:pic>
        <p:nvPicPr>
          <p:cNvPr id="10" name="Imagen 9">
            <a:hlinkClick r:id="rId7"/>
            <a:extLst>
              <a:ext uri="{FF2B5EF4-FFF2-40B4-BE49-F238E27FC236}">
                <a16:creationId xmlns:a16="http://schemas.microsoft.com/office/drawing/2014/main" xmlns="" id="{5AE1DF3E-82A2-4078-9F4F-DC163A6BF7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27" y="2327194"/>
            <a:ext cx="1714504" cy="1460539"/>
          </a:xfrm>
          <a:prstGeom prst="rect">
            <a:avLst/>
          </a:prstGeom>
        </p:spPr>
      </p:pic>
      <p:pic>
        <p:nvPicPr>
          <p:cNvPr id="12" name="Imagen 11">
            <a:hlinkClick r:id="rId9"/>
            <a:extLst>
              <a:ext uri="{FF2B5EF4-FFF2-40B4-BE49-F238E27FC236}">
                <a16:creationId xmlns:a16="http://schemas.microsoft.com/office/drawing/2014/main" xmlns="" id="{9E64F373-D9CC-4B6C-963A-FC05340D941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D0"/>
              </a:clrFrom>
              <a:clrTo>
                <a:srgbClr val="FEFED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539" y="2327195"/>
            <a:ext cx="1695450" cy="1460539"/>
          </a:xfrm>
          <a:prstGeom prst="rect">
            <a:avLst/>
          </a:prstGeom>
        </p:spPr>
      </p:pic>
      <p:pic>
        <p:nvPicPr>
          <p:cNvPr id="14" name="Imagen 13">
            <a:hlinkClick r:id="rId11"/>
            <a:extLst>
              <a:ext uri="{FF2B5EF4-FFF2-40B4-BE49-F238E27FC236}">
                <a16:creationId xmlns:a16="http://schemas.microsoft.com/office/drawing/2014/main" xmlns="" id="{91704F22-4A86-4C48-96D9-F7275142872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542" y="4236963"/>
            <a:ext cx="2121431" cy="1298713"/>
          </a:xfrm>
          <a:prstGeom prst="rect">
            <a:avLst/>
          </a:prstGeom>
        </p:spPr>
      </p:pic>
      <p:pic>
        <p:nvPicPr>
          <p:cNvPr id="16" name="Imagen 15">
            <a:hlinkClick r:id="rId13"/>
            <a:extLst>
              <a:ext uri="{FF2B5EF4-FFF2-40B4-BE49-F238E27FC236}">
                <a16:creationId xmlns:a16="http://schemas.microsoft.com/office/drawing/2014/main" xmlns="" id="{45182E98-726D-4CC3-8439-144D16FF60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26" y="4427680"/>
            <a:ext cx="1589640" cy="110799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AFB74F5A-AB42-495C-A26A-9A7A6F9669E5}"/>
              </a:ext>
            </a:extLst>
          </p:cNvPr>
          <p:cNvSpPr txBox="1"/>
          <p:nvPr/>
        </p:nvSpPr>
        <p:spPr>
          <a:xfrm>
            <a:off x="3585744" y="3867631"/>
            <a:ext cx="183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 BLANCA" panose="02000000000000000000" pitchFamily="2" charset="0"/>
              </a:rPr>
              <a:t>“Rodolfo el reno”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5B7DBE55-9427-481D-B5E1-95A6973DCBE4}"/>
              </a:ext>
            </a:extLst>
          </p:cNvPr>
          <p:cNvSpPr txBox="1"/>
          <p:nvPr/>
        </p:nvSpPr>
        <p:spPr>
          <a:xfrm>
            <a:off x="6357981" y="3894897"/>
            <a:ext cx="171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 BLANCA" panose="02000000000000000000" pitchFamily="2" charset="0"/>
              </a:rPr>
              <a:t>“Noche de paz”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8EA03A8B-C8D5-44AA-8DDD-8B309E0CD2D9}"/>
              </a:ext>
            </a:extLst>
          </p:cNvPr>
          <p:cNvSpPr txBox="1"/>
          <p:nvPr/>
        </p:nvSpPr>
        <p:spPr>
          <a:xfrm>
            <a:off x="9006504" y="3978450"/>
            <a:ext cx="2121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“</a:t>
            </a:r>
            <a:r>
              <a:rPr lang="es-MX" dirty="0">
                <a:latin typeface="AR BLANCA" panose="02000000000000000000" pitchFamily="2" charset="0"/>
              </a:rPr>
              <a:t>El niño del tambor”</a:t>
            </a:r>
            <a:endParaRPr lang="es-MX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91BCD6D-5257-4305-A425-474B8A524125}"/>
              </a:ext>
            </a:extLst>
          </p:cNvPr>
          <p:cNvSpPr txBox="1"/>
          <p:nvPr/>
        </p:nvSpPr>
        <p:spPr>
          <a:xfrm>
            <a:off x="1213605" y="5604366"/>
            <a:ext cx="237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 BLANCA" panose="02000000000000000000" pitchFamily="2" charset="0"/>
              </a:rPr>
              <a:t>“Mi burrito sabanero”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523CCB4B-0CF5-4AC2-902E-973B82D2D3E4}"/>
              </a:ext>
            </a:extLst>
          </p:cNvPr>
          <p:cNvSpPr txBox="1"/>
          <p:nvPr/>
        </p:nvSpPr>
        <p:spPr>
          <a:xfrm>
            <a:off x="3951520" y="5588091"/>
            <a:ext cx="275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“</a:t>
            </a:r>
            <a:r>
              <a:rPr lang="es-MX" dirty="0">
                <a:latin typeface="AR BLANCA" panose="02000000000000000000" pitchFamily="2" charset="0"/>
              </a:rPr>
              <a:t>Campana sobre campana”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73EC36EA-786B-430B-9375-42CD15726BD2}"/>
              </a:ext>
            </a:extLst>
          </p:cNvPr>
          <p:cNvSpPr txBox="1"/>
          <p:nvPr/>
        </p:nvSpPr>
        <p:spPr>
          <a:xfrm>
            <a:off x="1039422" y="3666734"/>
            <a:ext cx="233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 BLANCA" panose="02000000000000000000" pitchFamily="2" charset="0"/>
              </a:rPr>
              <a:t>“Santa Claus llegará”</a:t>
            </a:r>
          </a:p>
        </p:txBody>
      </p:sp>
      <p:pic>
        <p:nvPicPr>
          <p:cNvPr id="23" name="Imagen 22">
            <a:hlinkClick r:id="rId15" action="ppaction://hlinksldjump"/>
            <a:extLst>
              <a:ext uri="{FF2B5EF4-FFF2-40B4-BE49-F238E27FC236}">
                <a16:creationId xmlns:a16="http://schemas.microsoft.com/office/drawing/2014/main" xmlns="" id="{ECED1320-4A51-4516-971F-B1DCA0F9845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539" y="4538498"/>
            <a:ext cx="1328640" cy="11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4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0EF74B9-E447-4E73-9207-9686EE3D8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FD3C7F2-5282-4633-BB90-307200DA0C79}"/>
              </a:ext>
            </a:extLst>
          </p:cNvPr>
          <p:cNvSpPr txBox="1"/>
          <p:nvPr/>
        </p:nvSpPr>
        <p:spPr>
          <a:xfrm>
            <a:off x="3654282" y="1003411"/>
            <a:ext cx="5254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rgbClr val="FF0000"/>
                </a:solidFill>
                <a:latin typeface="AR DECODE" panose="02000000000000000000" pitchFamily="2" charset="0"/>
              </a:rPr>
              <a:t>Cuentos Navideños</a:t>
            </a:r>
          </a:p>
        </p:txBody>
      </p:sp>
      <p:pic>
        <p:nvPicPr>
          <p:cNvPr id="5" name="Imagen 4">
            <a:hlinkClick r:id="rId3"/>
            <a:extLst>
              <a:ext uri="{FF2B5EF4-FFF2-40B4-BE49-F238E27FC236}">
                <a16:creationId xmlns:a16="http://schemas.microsoft.com/office/drawing/2014/main" xmlns="" id="{C02736F1-F97F-4E93-8BE7-E7A9BCCA48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5" t="11575" r="12029" b="11575"/>
          <a:stretch/>
        </p:blipFill>
        <p:spPr>
          <a:xfrm>
            <a:off x="1923322" y="2111407"/>
            <a:ext cx="2337907" cy="178349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Imagen 8">
            <a:hlinkClick r:id="rId5"/>
            <a:extLst>
              <a:ext uri="{FF2B5EF4-FFF2-40B4-BE49-F238E27FC236}">
                <a16:creationId xmlns:a16="http://schemas.microsoft.com/office/drawing/2014/main" xmlns="" id="{4466F2FC-5F4E-4ED9-94E6-947134E2FC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2" b="5876"/>
          <a:stretch/>
        </p:blipFill>
        <p:spPr>
          <a:xfrm>
            <a:off x="5295107" y="2111407"/>
            <a:ext cx="2337908" cy="167871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Imagen 12">
            <a:hlinkClick r:id="rId7"/>
            <a:extLst>
              <a:ext uri="{FF2B5EF4-FFF2-40B4-BE49-F238E27FC236}">
                <a16:creationId xmlns:a16="http://schemas.microsoft.com/office/drawing/2014/main" xmlns="" id="{F40A3D7E-84C2-4EC3-80EA-652FDAE699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553" y="2111965"/>
            <a:ext cx="1806603" cy="167815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Imagen 22">
            <a:hlinkClick r:id="rId9"/>
            <a:extLst>
              <a:ext uri="{FF2B5EF4-FFF2-40B4-BE49-F238E27FC236}">
                <a16:creationId xmlns:a16="http://schemas.microsoft.com/office/drawing/2014/main" xmlns="" id="{B1A4F0C9-BFB8-4D03-8D56-3EA98EDAFA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58" y="4452730"/>
            <a:ext cx="2153160" cy="140185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Imagen 24">
            <a:hlinkClick r:id="rId11"/>
            <a:extLst>
              <a:ext uri="{FF2B5EF4-FFF2-40B4-BE49-F238E27FC236}">
                <a16:creationId xmlns:a16="http://schemas.microsoft.com/office/drawing/2014/main" xmlns="" id="{C0F15429-5126-454A-AE7B-D7B7356464E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168" y="4452731"/>
            <a:ext cx="2001078" cy="140185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Imagen 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3750F62E-1F10-46B2-B4EF-854E73BB2B8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534" y="4216065"/>
            <a:ext cx="1328640" cy="11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0EF74B9-E447-4E73-9207-9686EE3D8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FD3C7F2-5282-4633-BB90-307200DA0C79}"/>
              </a:ext>
            </a:extLst>
          </p:cNvPr>
          <p:cNvSpPr txBox="1"/>
          <p:nvPr/>
        </p:nvSpPr>
        <p:spPr>
          <a:xfrm>
            <a:off x="2796207" y="975107"/>
            <a:ext cx="6463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rgbClr val="FF0000"/>
                </a:solidFill>
                <a:latin typeface="AR DECODE" panose="02000000000000000000" pitchFamily="2" charset="0"/>
              </a:rPr>
              <a:t>Significado de la Navidad</a:t>
            </a:r>
          </a:p>
        </p:txBody>
      </p:sp>
      <p:pic>
        <p:nvPicPr>
          <p:cNvPr id="6" name="Imagen 5">
            <a:hlinkClick r:id="rId3"/>
            <a:extLst>
              <a:ext uri="{FF2B5EF4-FFF2-40B4-BE49-F238E27FC236}">
                <a16:creationId xmlns:a16="http://schemas.microsoft.com/office/drawing/2014/main" xmlns="" id="{7ED20C72-5BD1-47CC-9ED6-3E86AA22A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56" y="1897392"/>
            <a:ext cx="5711687" cy="3705225"/>
          </a:xfrm>
          <a:prstGeom prst="rect">
            <a:avLst/>
          </a:prstGeom>
        </p:spPr>
      </p:pic>
      <p:pic>
        <p:nvPicPr>
          <p:cNvPr id="11" name="Imagen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5AC9F795-7B9F-45B5-A16A-4D6646F24E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38" y="5048619"/>
            <a:ext cx="1328640" cy="11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62</Words>
  <Application>Microsoft Office PowerPoint</Application>
  <PresentationFormat>Personalizado</PresentationFormat>
  <Paragraphs>16</Paragraphs>
  <Slides>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tisnado</dc:creator>
  <cp:lastModifiedBy>victor tisnado</cp:lastModifiedBy>
  <cp:revision>30</cp:revision>
  <dcterms:created xsi:type="dcterms:W3CDTF">2020-11-18T22:07:57Z</dcterms:created>
  <dcterms:modified xsi:type="dcterms:W3CDTF">2020-12-16T02:44:24Z</dcterms:modified>
</cp:coreProperties>
</file>