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5C3E-CB7F-4D3F-BA02-FC71CAD317E3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0EB1-B020-4165-B9F0-E24CF0AF6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855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5C3E-CB7F-4D3F-BA02-FC71CAD317E3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0EB1-B020-4165-B9F0-E24CF0AF6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710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5C3E-CB7F-4D3F-BA02-FC71CAD317E3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0EB1-B020-4165-B9F0-E24CF0AF6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489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5C3E-CB7F-4D3F-BA02-FC71CAD317E3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0EB1-B020-4165-B9F0-E24CF0AF6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286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5C3E-CB7F-4D3F-BA02-FC71CAD317E3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0EB1-B020-4165-B9F0-E24CF0AF6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937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5C3E-CB7F-4D3F-BA02-FC71CAD317E3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0EB1-B020-4165-B9F0-E24CF0AF6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55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5C3E-CB7F-4D3F-BA02-FC71CAD317E3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0EB1-B020-4165-B9F0-E24CF0AF6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181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5C3E-CB7F-4D3F-BA02-FC71CAD317E3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0EB1-B020-4165-B9F0-E24CF0AF6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98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5C3E-CB7F-4D3F-BA02-FC71CAD317E3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0EB1-B020-4165-B9F0-E24CF0AF6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54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5C3E-CB7F-4D3F-BA02-FC71CAD317E3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0EB1-B020-4165-B9F0-E24CF0AF6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04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5C3E-CB7F-4D3F-BA02-FC71CAD317E3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0EB1-B020-4165-B9F0-E24CF0AF6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26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5C3E-CB7F-4D3F-BA02-FC71CAD317E3}" type="datetimeFigureOut">
              <a:rPr lang="es-MX" smtClean="0"/>
              <a:t>20/11/2020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0EB1-B020-4165-B9F0-E24CF0AF65B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37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gif"/><Relationship Id="rId1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8C4683-18CD-461C-A0F0-DBA2CC93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4349545" y="4599369"/>
            <a:ext cx="1596980" cy="1854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2" name="Grupo 41"/>
          <p:cNvGrpSpPr/>
          <p:nvPr/>
        </p:nvGrpSpPr>
        <p:grpSpPr>
          <a:xfrm>
            <a:off x="4376671" y="500130"/>
            <a:ext cx="3438659" cy="1854558"/>
            <a:chOff x="4376671" y="500130"/>
            <a:chExt cx="3438659" cy="1854558"/>
          </a:xfrm>
        </p:grpSpPr>
        <p:sp>
          <p:nvSpPr>
            <p:cNvPr id="12" name="Rectángulo redondeado 11"/>
            <p:cNvSpPr/>
            <p:nvPr/>
          </p:nvSpPr>
          <p:spPr>
            <a:xfrm>
              <a:off x="6218350" y="500130"/>
              <a:ext cx="1596980" cy="18545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41" name="Grupo 40"/>
            <p:cNvGrpSpPr/>
            <p:nvPr/>
          </p:nvGrpSpPr>
          <p:grpSpPr>
            <a:xfrm>
              <a:off x="4376671" y="500130"/>
              <a:ext cx="1596980" cy="1854558"/>
              <a:chOff x="4376671" y="500130"/>
              <a:chExt cx="1596980" cy="1854558"/>
            </a:xfrm>
          </p:grpSpPr>
          <p:sp>
            <p:nvSpPr>
              <p:cNvPr id="9" name="Rectángulo redondeado 8"/>
              <p:cNvSpPr/>
              <p:nvPr/>
            </p:nvSpPr>
            <p:spPr>
              <a:xfrm>
                <a:off x="4376671" y="500130"/>
                <a:ext cx="1596980" cy="18545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4270" r="100000">
                            <a14:backgroundMark x1="19438" y1="29529" x2="19438" y2="29529"/>
                            <a14:backgroundMark x1="79438" y1="29529" x2="79438" y2="2952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96670" y="595812"/>
                <a:ext cx="1411948" cy="1436916"/>
              </a:xfrm>
              <a:prstGeom prst="rect">
                <a:avLst/>
              </a:prstGeom>
            </p:spPr>
          </p:pic>
        </p:grp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05216" y="653203"/>
              <a:ext cx="1256263" cy="1421698"/>
            </a:xfrm>
            <a:prstGeom prst="rect">
              <a:avLst/>
            </a:prstGeom>
          </p:spPr>
        </p:pic>
      </p:grpSp>
      <p:grpSp>
        <p:nvGrpSpPr>
          <p:cNvPr id="45" name="Grupo 44"/>
          <p:cNvGrpSpPr/>
          <p:nvPr/>
        </p:nvGrpSpPr>
        <p:grpSpPr>
          <a:xfrm>
            <a:off x="4375553" y="2567574"/>
            <a:ext cx="1596980" cy="1854558"/>
            <a:chOff x="4376671" y="2764665"/>
            <a:chExt cx="1596980" cy="1854558"/>
          </a:xfrm>
        </p:grpSpPr>
        <p:sp>
          <p:nvSpPr>
            <p:cNvPr id="8" name="Rectángulo redondeado 7"/>
            <p:cNvSpPr/>
            <p:nvPr/>
          </p:nvSpPr>
          <p:spPr>
            <a:xfrm>
              <a:off x="4376671" y="2764665"/>
              <a:ext cx="1596980" cy="18545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1554" y="2961355"/>
              <a:ext cx="1090951" cy="1404375"/>
            </a:xfrm>
            <a:prstGeom prst="rect">
              <a:avLst/>
            </a:prstGeom>
          </p:spPr>
        </p:pic>
      </p:grpSp>
      <p:grpSp>
        <p:nvGrpSpPr>
          <p:cNvPr id="52" name="Grupo 51"/>
          <p:cNvGrpSpPr/>
          <p:nvPr/>
        </p:nvGrpSpPr>
        <p:grpSpPr>
          <a:xfrm>
            <a:off x="8202860" y="4568755"/>
            <a:ext cx="1596980" cy="1854558"/>
            <a:chOff x="8146963" y="4793088"/>
            <a:chExt cx="1596980" cy="1854558"/>
          </a:xfrm>
        </p:grpSpPr>
        <p:sp>
          <p:nvSpPr>
            <p:cNvPr id="18" name="Rectángulo redondeado 17"/>
            <p:cNvSpPr/>
            <p:nvPr/>
          </p:nvSpPr>
          <p:spPr>
            <a:xfrm>
              <a:off x="8146963" y="4793088"/>
              <a:ext cx="1596980" cy="18545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28534" y="5004368"/>
              <a:ext cx="1161081" cy="1346789"/>
            </a:xfrm>
            <a:prstGeom prst="rect">
              <a:avLst/>
            </a:prstGeom>
          </p:spPr>
        </p:pic>
      </p:grpSp>
      <p:grpSp>
        <p:nvGrpSpPr>
          <p:cNvPr id="43" name="Grupo 42"/>
          <p:cNvGrpSpPr/>
          <p:nvPr/>
        </p:nvGrpSpPr>
        <p:grpSpPr>
          <a:xfrm>
            <a:off x="8072908" y="500130"/>
            <a:ext cx="1596980" cy="1854558"/>
            <a:chOff x="8072908" y="500130"/>
            <a:chExt cx="1596980" cy="1854558"/>
          </a:xfrm>
        </p:grpSpPr>
        <p:sp>
          <p:nvSpPr>
            <p:cNvPr id="13" name="Rectángulo redondeado 12"/>
            <p:cNvSpPr/>
            <p:nvPr/>
          </p:nvSpPr>
          <p:spPr>
            <a:xfrm>
              <a:off x="8072908" y="500130"/>
              <a:ext cx="1596980" cy="18545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167" l="0" r="100000">
                          <a14:backgroundMark x1="26944" y1="21389" x2="26944" y2="21389"/>
                          <a14:backgroundMark x1="91667" y1="81111" x2="91667" y2="8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29033" y="595812"/>
              <a:ext cx="1104690" cy="1550504"/>
            </a:xfrm>
            <a:prstGeom prst="rect">
              <a:avLst/>
            </a:prstGeom>
          </p:spPr>
        </p:pic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3879" y="4753352"/>
            <a:ext cx="1340719" cy="1471881"/>
          </a:xfrm>
          <a:prstGeom prst="rect">
            <a:avLst/>
          </a:prstGeom>
        </p:spPr>
      </p:pic>
      <p:grpSp>
        <p:nvGrpSpPr>
          <p:cNvPr id="54" name="Grupo 53"/>
          <p:cNvGrpSpPr/>
          <p:nvPr/>
        </p:nvGrpSpPr>
        <p:grpSpPr>
          <a:xfrm>
            <a:off x="6299352" y="4613020"/>
            <a:ext cx="1596980" cy="1854558"/>
            <a:chOff x="6218350" y="4824211"/>
            <a:chExt cx="1596980" cy="1854558"/>
          </a:xfrm>
        </p:grpSpPr>
        <p:sp>
          <p:nvSpPr>
            <p:cNvPr id="19" name="Rectángulo redondeado 18"/>
            <p:cNvSpPr/>
            <p:nvPr/>
          </p:nvSpPr>
          <p:spPr>
            <a:xfrm>
              <a:off x="6218350" y="4824211"/>
              <a:ext cx="1596980" cy="18545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08204" y="4947884"/>
              <a:ext cx="1323734" cy="1390131"/>
            </a:xfrm>
            <a:prstGeom prst="rect">
              <a:avLst/>
            </a:prstGeom>
          </p:spPr>
        </p:pic>
      </p:grpSp>
      <p:grpSp>
        <p:nvGrpSpPr>
          <p:cNvPr id="53" name="Grupo 52"/>
          <p:cNvGrpSpPr/>
          <p:nvPr/>
        </p:nvGrpSpPr>
        <p:grpSpPr>
          <a:xfrm>
            <a:off x="10036566" y="4586205"/>
            <a:ext cx="1596980" cy="1854558"/>
            <a:chOff x="10030498" y="4798454"/>
            <a:chExt cx="1596980" cy="1854558"/>
          </a:xfrm>
        </p:grpSpPr>
        <p:sp>
          <p:nvSpPr>
            <p:cNvPr id="17" name="Rectángulo redondeado 16"/>
            <p:cNvSpPr/>
            <p:nvPr/>
          </p:nvSpPr>
          <p:spPr>
            <a:xfrm>
              <a:off x="10030498" y="4798454"/>
              <a:ext cx="1596980" cy="18545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35885" y="4902308"/>
              <a:ext cx="1418824" cy="1436765"/>
            </a:xfrm>
            <a:prstGeom prst="rect">
              <a:avLst/>
            </a:prstGeom>
          </p:spPr>
        </p:pic>
      </p:grpSp>
      <p:grpSp>
        <p:nvGrpSpPr>
          <p:cNvPr id="48" name="Grupo 47"/>
          <p:cNvGrpSpPr/>
          <p:nvPr/>
        </p:nvGrpSpPr>
        <p:grpSpPr>
          <a:xfrm>
            <a:off x="6237740" y="2512362"/>
            <a:ext cx="5409128" cy="1880315"/>
            <a:chOff x="6218350" y="2738908"/>
            <a:chExt cx="5409128" cy="1880315"/>
          </a:xfrm>
        </p:grpSpPr>
        <p:sp>
          <p:nvSpPr>
            <p:cNvPr id="11" name="Rectángulo redondeado 10"/>
            <p:cNvSpPr/>
            <p:nvPr/>
          </p:nvSpPr>
          <p:spPr>
            <a:xfrm>
              <a:off x="10030498" y="2764665"/>
              <a:ext cx="1596980" cy="18545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6218350" y="2738908"/>
              <a:ext cx="3503054" cy="1880315"/>
              <a:chOff x="6218350" y="2738908"/>
              <a:chExt cx="3503054" cy="1880315"/>
            </a:xfrm>
          </p:grpSpPr>
          <p:sp>
            <p:nvSpPr>
              <p:cNvPr id="15" name="Rectángulo redondeado 14"/>
              <p:cNvSpPr/>
              <p:nvPr/>
            </p:nvSpPr>
            <p:spPr>
              <a:xfrm>
                <a:off x="8124424" y="2738908"/>
                <a:ext cx="1596980" cy="185455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09643" y="2913111"/>
                <a:ext cx="1346450" cy="1356238"/>
              </a:xfrm>
              <a:prstGeom prst="rect">
                <a:avLst/>
              </a:prstGeom>
            </p:spPr>
          </p:pic>
          <p:grpSp>
            <p:nvGrpSpPr>
              <p:cNvPr id="46" name="Grupo 45"/>
              <p:cNvGrpSpPr/>
              <p:nvPr/>
            </p:nvGrpSpPr>
            <p:grpSpPr>
              <a:xfrm>
                <a:off x="6218350" y="2764665"/>
                <a:ext cx="1596980" cy="1854558"/>
                <a:chOff x="6218350" y="2764665"/>
                <a:chExt cx="1596980" cy="1854558"/>
              </a:xfrm>
            </p:grpSpPr>
            <p:sp>
              <p:nvSpPr>
                <p:cNvPr id="16" name="Rectángulo redondeado 15"/>
                <p:cNvSpPr/>
                <p:nvPr/>
              </p:nvSpPr>
              <p:spPr>
                <a:xfrm>
                  <a:off x="6218350" y="2764665"/>
                  <a:ext cx="1596980" cy="1854558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pic>
              <p:nvPicPr>
                <p:cNvPr id="24" name="Imagen 23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320025" y="2913111"/>
                  <a:ext cx="1367643" cy="1449777"/>
                </a:xfrm>
                <a:prstGeom prst="rect">
                  <a:avLst/>
                </a:prstGeom>
              </p:spPr>
            </p:pic>
          </p:grpSp>
        </p:grpSp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78" b="100000" l="0" r="100000">
                          <a14:backgroundMark x1="26667" y1="15000" x2="26667" y2="15000"/>
                          <a14:backgroundMark x1="88611" y1="78056" x2="88611" y2="78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689" y="2913111"/>
              <a:ext cx="1134922" cy="1515877"/>
            </a:xfrm>
            <a:prstGeom prst="rect">
              <a:avLst/>
            </a:prstGeom>
          </p:spPr>
        </p:pic>
      </p:grpSp>
      <p:grpSp>
        <p:nvGrpSpPr>
          <p:cNvPr id="44" name="Grupo 43"/>
          <p:cNvGrpSpPr/>
          <p:nvPr/>
        </p:nvGrpSpPr>
        <p:grpSpPr>
          <a:xfrm>
            <a:off x="9927466" y="500130"/>
            <a:ext cx="1596980" cy="1854558"/>
            <a:chOff x="9927466" y="500130"/>
            <a:chExt cx="1596980" cy="1854558"/>
          </a:xfrm>
        </p:grpSpPr>
        <p:sp>
          <p:nvSpPr>
            <p:cNvPr id="14" name="Rectángulo redondeado 13"/>
            <p:cNvSpPr/>
            <p:nvPr/>
          </p:nvSpPr>
          <p:spPr>
            <a:xfrm>
              <a:off x="9927466" y="500130"/>
              <a:ext cx="1596980" cy="18545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3034" r="100000">
                          <a14:backgroundMark x1="24719" y1="23037" x2="24719" y2="23037"/>
                          <a14:backgroundMark x1="86742" y1="30471" x2="86742" y2="304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70911" y="625165"/>
              <a:ext cx="1352241" cy="1332445"/>
            </a:xfrm>
            <a:prstGeom prst="rect">
              <a:avLst/>
            </a:prstGeom>
          </p:spPr>
        </p:pic>
      </p:grpSp>
      <p:sp>
        <p:nvSpPr>
          <p:cNvPr id="37" name="CRUZ"/>
          <p:cNvSpPr/>
          <p:nvPr/>
        </p:nvSpPr>
        <p:spPr>
          <a:xfrm>
            <a:off x="5400007" y="1967427"/>
            <a:ext cx="386366" cy="3466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5" name="BOTON VERDE"/>
          <p:cNvGrpSpPr/>
          <p:nvPr/>
        </p:nvGrpSpPr>
        <p:grpSpPr>
          <a:xfrm>
            <a:off x="2623680" y="4793085"/>
            <a:ext cx="1539773" cy="1482457"/>
            <a:chOff x="3089615" y="5318506"/>
            <a:chExt cx="1570206" cy="1669299"/>
          </a:xfrm>
          <a:solidFill>
            <a:srgbClr val="FF0000"/>
          </a:solidFill>
        </p:grpSpPr>
        <p:sp>
          <p:nvSpPr>
            <p:cNvPr id="38" name="Elipse 37"/>
            <p:cNvSpPr/>
            <p:nvPr/>
          </p:nvSpPr>
          <p:spPr>
            <a:xfrm>
              <a:off x="3089615" y="5318506"/>
              <a:ext cx="1570206" cy="1669299"/>
            </a:xfrm>
            <a:prstGeom prst="ellips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3283873" y="5875092"/>
              <a:ext cx="1182724" cy="6584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solidFill>
                    <a:schemeClr val="bg1"/>
                  </a:solidFill>
                  <a:latin typeface="AR CHRISTY" panose="02000000000000000000" pitchFamily="2" charset="0"/>
                </a:rPr>
                <a:t>COMENZAR DE NUEVO</a:t>
              </a:r>
            </a:p>
          </p:txBody>
        </p:sp>
      </p:grpSp>
      <p:sp>
        <p:nvSpPr>
          <p:cNvPr id="60" name="CRUZ"/>
          <p:cNvSpPr/>
          <p:nvPr/>
        </p:nvSpPr>
        <p:spPr>
          <a:xfrm>
            <a:off x="7266314" y="1967427"/>
            <a:ext cx="386366" cy="3466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CRUZ"/>
          <p:cNvSpPr/>
          <p:nvPr/>
        </p:nvSpPr>
        <p:spPr>
          <a:xfrm>
            <a:off x="9106770" y="1950293"/>
            <a:ext cx="386366" cy="3466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CRUZ"/>
          <p:cNvSpPr/>
          <p:nvPr/>
        </p:nvSpPr>
        <p:spPr>
          <a:xfrm>
            <a:off x="10959933" y="1967427"/>
            <a:ext cx="386366" cy="3466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CRUZ"/>
          <p:cNvSpPr/>
          <p:nvPr/>
        </p:nvSpPr>
        <p:spPr>
          <a:xfrm>
            <a:off x="5500019" y="3946452"/>
            <a:ext cx="386366" cy="3466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4" name="CRUZ"/>
          <p:cNvSpPr/>
          <p:nvPr/>
        </p:nvSpPr>
        <p:spPr>
          <a:xfrm>
            <a:off x="7378891" y="3914875"/>
            <a:ext cx="386366" cy="3466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CRUZ"/>
          <p:cNvSpPr/>
          <p:nvPr/>
        </p:nvSpPr>
        <p:spPr>
          <a:xfrm>
            <a:off x="5440159" y="6047981"/>
            <a:ext cx="386366" cy="3466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0" name="CRUZ"/>
          <p:cNvSpPr/>
          <p:nvPr/>
        </p:nvSpPr>
        <p:spPr>
          <a:xfrm>
            <a:off x="9343464" y="6059386"/>
            <a:ext cx="386366" cy="3466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CRUZ"/>
          <p:cNvSpPr/>
          <p:nvPr/>
        </p:nvSpPr>
        <p:spPr>
          <a:xfrm>
            <a:off x="9223438" y="4025138"/>
            <a:ext cx="386366" cy="3466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CRUZ"/>
          <p:cNvSpPr/>
          <p:nvPr/>
        </p:nvSpPr>
        <p:spPr>
          <a:xfrm>
            <a:off x="11091128" y="4042803"/>
            <a:ext cx="386366" cy="3466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CRUZ"/>
          <p:cNvSpPr/>
          <p:nvPr/>
        </p:nvSpPr>
        <p:spPr>
          <a:xfrm>
            <a:off x="7304290" y="6059387"/>
            <a:ext cx="386366" cy="3466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6" name="CRUZ"/>
          <p:cNvSpPr/>
          <p:nvPr/>
        </p:nvSpPr>
        <p:spPr>
          <a:xfrm>
            <a:off x="11089837" y="6031468"/>
            <a:ext cx="386366" cy="3466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6" name="INCOGNITA"/>
          <p:cNvGrpSpPr/>
          <p:nvPr/>
        </p:nvGrpSpPr>
        <p:grpSpPr>
          <a:xfrm>
            <a:off x="4374125" y="497999"/>
            <a:ext cx="1596980" cy="1854558"/>
            <a:chOff x="1172471" y="600080"/>
            <a:chExt cx="1596980" cy="1854558"/>
          </a:xfrm>
          <a:solidFill>
            <a:schemeClr val="bg1"/>
          </a:solidFill>
        </p:grpSpPr>
        <p:sp>
          <p:nvSpPr>
            <p:cNvPr id="5" name="Rectángulo redondeado 4"/>
            <p:cNvSpPr/>
            <p:nvPr/>
          </p:nvSpPr>
          <p:spPr>
            <a:xfrm>
              <a:off x="1172471" y="600080"/>
              <a:ext cx="1596980" cy="18545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5" name="Imagen 34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0" b="5980"/>
            <a:stretch/>
          </p:blipFill>
          <p:spPr>
            <a:xfrm>
              <a:off x="1269179" y="817228"/>
              <a:ext cx="1386205" cy="1359753"/>
            </a:xfrm>
            <a:prstGeom prst="rect">
              <a:avLst/>
            </a:prstGeom>
            <a:grpFill/>
          </p:spPr>
        </p:pic>
      </p:grpSp>
      <p:grpSp>
        <p:nvGrpSpPr>
          <p:cNvPr id="57" name="INCOGNITA"/>
          <p:cNvGrpSpPr/>
          <p:nvPr/>
        </p:nvGrpSpPr>
        <p:grpSpPr>
          <a:xfrm>
            <a:off x="6237602" y="497999"/>
            <a:ext cx="1596980" cy="1854558"/>
            <a:chOff x="1172471" y="600080"/>
            <a:chExt cx="1596980" cy="1854558"/>
          </a:xfrm>
          <a:solidFill>
            <a:schemeClr val="bg1"/>
          </a:solidFill>
        </p:grpSpPr>
        <p:sp>
          <p:nvSpPr>
            <p:cNvPr id="58" name="Rectángulo redondeado 57"/>
            <p:cNvSpPr/>
            <p:nvPr/>
          </p:nvSpPr>
          <p:spPr>
            <a:xfrm>
              <a:off x="1172471" y="600080"/>
              <a:ext cx="1596980" cy="18545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9" name="Imagen 58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" r="280"/>
            <a:stretch/>
          </p:blipFill>
          <p:spPr>
            <a:xfrm>
              <a:off x="1251887" y="772846"/>
              <a:ext cx="1495922" cy="1475552"/>
            </a:xfrm>
            <a:prstGeom prst="rect">
              <a:avLst/>
            </a:prstGeom>
            <a:grpFill/>
          </p:spPr>
        </p:pic>
      </p:grpSp>
      <p:grpSp>
        <p:nvGrpSpPr>
          <p:cNvPr id="61" name="INCOGNITA"/>
          <p:cNvGrpSpPr/>
          <p:nvPr/>
        </p:nvGrpSpPr>
        <p:grpSpPr>
          <a:xfrm>
            <a:off x="8078503" y="515606"/>
            <a:ext cx="1596980" cy="1854558"/>
            <a:chOff x="1172471" y="600080"/>
            <a:chExt cx="1596980" cy="1854558"/>
          </a:xfrm>
          <a:solidFill>
            <a:schemeClr val="bg1"/>
          </a:solidFill>
        </p:grpSpPr>
        <p:sp>
          <p:nvSpPr>
            <p:cNvPr id="62" name="Rectángulo redondeado 61"/>
            <p:cNvSpPr/>
            <p:nvPr/>
          </p:nvSpPr>
          <p:spPr>
            <a:xfrm>
              <a:off x="1172471" y="600080"/>
              <a:ext cx="1596980" cy="18545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3" name="Imagen 62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1" b="1041"/>
            <a:stretch/>
          </p:blipFill>
          <p:spPr>
            <a:xfrm>
              <a:off x="1272637" y="809309"/>
              <a:ext cx="1386205" cy="1376131"/>
            </a:xfrm>
            <a:prstGeom prst="rect">
              <a:avLst/>
            </a:prstGeom>
            <a:grpFill/>
          </p:spPr>
        </p:pic>
      </p:grpSp>
      <p:grpSp>
        <p:nvGrpSpPr>
          <p:cNvPr id="65" name="INCOGNITA"/>
          <p:cNvGrpSpPr/>
          <p:nvPr/>
        </p:nvGrpSpPr>
        <p:grpSpPr>
          <a:xfrm>
            <a:off x="9937382" y="515606"/>
            <a:ext cx="1596980" cy="1854558"/>
            <a:chOff x="1172471" y="600080"/>
            <a:chExt cx="1596980" cy="1854558"/>
          </a:xfrm>
          <a:solidFill>
            <a:schemeClr val="bg1"/>
          </a:solidFill>
        </p:grpSpPr>
        <p:sp>
          <p:nvSpPr>
            <p:cNvPr id="66" name="Rectángulo redondeado 65"/>
            <p:cNvSpPr/>
            <p:nvPr/>
          </p:nvSpPr>
          <p:spPr>
            <a:xfrm>
              <a:off x="1172471" y="600080"/>
              <a:ext cx="1596980" cy="18545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7" name="Imagen 66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3" b="2883"/>
            <a:stretch/>
          </p:blipFill>
          <p:spPr>
            <a:xfrm>
              <a:off x="1248101" y="783937"/>
              <a:ext cx="1386205" cy="1385244"/>
            </a:xfrm>
            <a:prstGeom prst="rect">
              <a:avLst/>
            </a:prstGeom>
            <a:grpFill/>
          </p:spPr>
        </p:pic>
      </p:grpSp>
      <p:grpSp>
        <p:nvGrpSpPr>
          <p:cNvPr id="69" name="INCOGNITA"/>
          <p:cNvGrpSpPr/>
          <p:nvPr/>
        </p:nvGrpSpPr>
        <p:grpSpPr>
          <a:xfrm>
            <a:off x="4361586" y="2554061"/>
            <a:ext cx="1596980" cy="1854558"/>
            <a:chOff x="1172471" y="600080"/>
            <a:chExt cx="1596980" cy="1854558"/>
          </a:xfrm>
          <a:solidFill>
            <a:schemeClr val="bg1"/>
          </a:solidFill>
        </p:grpSpPr>
        <p:sp>
          <p:nvSpPr>
            <p:cNvPr id="70" name="Rectángulo redondeado 69"/>
            <p:cNvSpPr/>
            <p:nvPr/>
          </p:nvSpPr>
          <p:spPr>
            <a:xfrm>
              <a:off x="1172471" y="600080"/>
              <a:ext cx="1596980" cy="18545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1" name="Imagen 70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" b="2730"/>
            <a:stretch/>
          </p:blipFill>
          <p:spPr>
            <a:xfrm>
              <a:off x="1277858" y="847713"/>
              <a:ext cx="1386205" cy="1389723"/>
            </a:xfrm>
            <a:prstGeom prst="rect">
              <a:avLst/>
            </a:prstGeom>
            <a:grpFill/>
          </p:spPr>
        </p:pic>
      </p:grpSp>
      <p:grpSp>
        <p:nvGrpSpPr>
          <p:cNvPr id="81" name="INCOGNITA"/>
          <p:cNvGrpSpPr/>
          <p:nvPr/>
        </p:nvGrpSpPr>
        <p:grpSpPr>
          <a:xfrm>
            <a:off x="6251707" y="2552222"/>
            <a:ext cx="1596980" cy="1854558"/>
            <a:chOff x="1172471" y="600080"/>
            <a:chExt cx="1596980" cy="1854558"/>
          </a:xfrm>
          <a:solidFill>
            <a:schemeClr val="bg1"/>
          </a:solidFill>
        </p:grpSpPr>
        <p:sp>
          <p:nvSpPr>
            <p:cNvPr id="82" name="Rectángulo redondeado 81"/>
            <p:cNvSpPr/>
            <p:nvPr/>
          </p:nvSpPr>
          <p:spPr>
            <a:xfrm>
              <a:off x="1172471" y="600080"/>
              <a:ext cx="1596980" cy="18545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3" name="Imagen 82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01" b="3301"/>
            <a:stretch/>
          </p:blipFill>
          <p:spPr>
            <a:xfrm>
              <a:off x="1277858" y="847714"/>
              <a:ext cx="1386205" cy="1372948"/>
            </a:xfrm>
            <a:prstGeom prst="rect">
              <a:avLst/>
            </a:prstGeom>
            <a:grpFill/>
          </p:spPr>
        </p:pic>
      </p:grpSp>
      <p:grpSp>
        <p:nvGrpSpPr>
          <p:cNvPr id="101" name="INCOGNITA"/>
          <p:cNvGrpSpPr/>
          <p:nvPr/>
        </p:nvGrpSpPr>
        <p:grpSpPr>
          <a:xfrm>
            <a:off x="8157136" y="2526517"/>
            <a:ext cx="1596980" cy="1854558"/>
            <a:chOff x="1172471" y="600080"/>
            <a:chExt cx="1596980" cy="1854558"/>
          </a:xfrm>
          <a:solidFill>
            <a:schemeClr val="bg1"/>
          </a:solidFill>
        </p:grpSpPr>
        <p:sp>
          <p:nvSpPr>
            <p:cNvPr id="102" name="Rectángulo redondeado 101"/>
            <p:cNvSpPr/>
            <p:nvPr/>
          </p:nvSpPr>
          <p:spPr>
            <a:xfrm>
              <a:off x="1172471" y="600080"/>
              <a:ext cx="1596980" cy="18545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3" name="Imagen 102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5" b="3075"/>
            <a:stretch/>
          </p:blipFill>
          <p:spPr>
            <a:xfrm>
              <a:off x="1277858" y="847714"/>
              <a:ext cx="1386205" cy="1379578"/>
            </a:xfrm>
            <a:prstGeom prst="rect">
              <a:avLst/>
            </a:prstGeom>
            <a:grpFill/>
          </p:spPr>
        </p:pic>
      </p:grpSp>
      <p:grpSp>
        <p:nvGrpSpPr>
          <p:cNvPr id="105" name="INCOGNITA"/>
          <p:cNvGrpSpPr/>
          <p:nvPr/>
        </p:nvGrpSpPr>
        <p:grpSpPr>
          <a:xfrm>
            <a:off x="10036566" y="2526517"/>
            <a:ext cx="1596980" cy="1854558"/>
            <a:chOff x="1172471" y="600080"/>
            <a:chExt cx="1596980" cy="1854558"/>
          </a:xfrm>
          <a:solidFill>
            <a:schemeClr val="bg1"/>
          </a:solidFill>
        </p:grpSpPr>
        <p:sp>
          <p:nvSpPr>
            <p:cNvPr id="106" name="Rectángulo redondeado 105"/>
            <p:cNvSpPr/>
            <p:nvPr/>
          </p:nvSpPr>
          <p:spPr>
            <a:xfrm>
              <a:off x="1172471" y="600080"/>
              <a:ext cx="1596980" cy="18545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7" name="Imagen 106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9" b="4179"/>
            <a:stretch/>
          </p:blipFill>
          <p:spPr>
            <a:xfrm>
              <a:off x="1277858" y="847713"/>
              <a:ext cx="1386205" cy="1347143"/>
            </a:xfrm>
            <a:prstGeom prst="rect">
              <a:avLst/>
            </a:prstGeom>
            <a:grpFill/>
          </p:spPr>
        </p:pic>
      </p:grpSp>
      <p:grpSp>
        <p:nvGrpSpPr>
          <p:cNvPr id="89" name="INCOGNITA"/>
          <p:cNvGrpSpPr/>
          <p:nvPr/>
        </p:nvGrpSpPr>
        <p:grpSpPr>
          <a:xfrm>
            <a:off x="4331129" y="4599369"/>
            <a:ext cx="1596980" cy="1854558"/>
            <a:chOff x="1172471" y="600080"/>
            <a:chExt cx="1596980" cy="1854558"/>
          </a:xfrm>
          <a:solidFill>
            <a:schemeClr val="bg1"/>
          </a:solidFill>
        </p:grpSpPr>
        <p:sp>
          <p:nvSpPr>
            <p:cNvPr id="90" name="Rectángulo redondeado 89"/>
            <p:cNvSpPr/>
            <p:nvPr/>
          </p:nvSpPr>
          <p:spPr>
            <a:xfrm>
              <a:off x="1172471" y="600080"/>
              <a:ext cx="1596980" cy="18545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1" name="Imagen 90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7" b="2607"/>
            <a:stretch/>
          </p:blipFill>
          <p:spPr>
            <a:xfrm>
              <a:off x="1277858" y="847714"/>
              <a:ext cx="1386205" cy="1393350"/>
            </a:xfrm>
            <a:prstGeom prst="rect">
              <a:avLst/>
            </a:prstGeom>
            <a:grpFill/>
          </p:spPr>
        </p:pic>
      </p:grpSp>
      <p:grpSp>
        <p:nvGrpSpPr>
          <p:cNvPr id="109" name="INCOGNITA"/>
          <p:cNvGrpSpPr/>
          <p:nvPr/>
        </p:nvGrpSpPr>
        <p:grpSpPr>
          <a:xfrm>
            <a:off x="6299352" y="4603749"/>
            <a:ext cx="1596980" cy="1854558"/>
            <a:chOff x="1172471" y="600080"/>
            <a:chExt cx="1596980" cy="1854558"/>
          </a:xfrm>
          <a:solidFill>
            <a:schemeClr val="bg1"/>
          </a:solidFill>
        </p:grpSpPr>
        <p:sp>
          <p:nvSpPr>
            <p:cNvPr id="110" name="Rectángulo redondeado 109"/>
            <p:cNvSpPr/>
            <p:nvPr/>
          </p:nvSpPr>
          <p:spPr>
            <a:xfrm>
              <a:off x="1172471" y="600080"/>
              <a:ext cx="1596980" cy="18545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1" name="Imagen 110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9" b="3849"/>
            <a:stretch/>
          </p:blipFill>
          <p:spPr>
            <a:xfrm>
              <a:off x="1277858" y="847713"/>
              <a:ext cx="1386205" cy="1356845"/>
            </a:xfrm>
            <a:prstGeom prst="rect">
              <a:avLst/>
            </a:prstGeom>
            <a:grpFill/>
          </p:spPr>
        </p:pic>
      </p:grpSp>
      <p:grpSp>
        <p:nvGrpSpPr>
          <p:cNvPr id="97" name="INCOGNITA"/>
          <p:cNvGrpSpPr/>
          <p:nvPr/>
        </p:nvGrpSpPr>
        <p:grpSpPr>
          <a:xfrm>
            <a:off x="8174523" y="4562013"/>
            <a:ext cx="1596980" cy="1854558"/>
            <a:chOff x="1172471" y="600080"/>
            <a:chExt cx="1596980" cy="1854558"/>
          </a:xfrm>
          <a:solidFill>
            <a:schemeClr val="bg1"/>
          </a:solidFill>
        </p:grpSpPr>
        <p:sp>
          <p:nvSpPr>
            <p:cNvPr id="98" name="Rectángulo redondeado 97"/>
            <p:cNvSpPr/>
            <p:nvPr/>
          </p:nvSpPr>
          <p:spPr>
            <a:xfrm>
              <a:off x="1172471" y="600080"/>
              <a:ext cx="1596980" cy="18545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99" name="Imagen 98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8" b="3858"/>
            <a:stretch/>
          </p:blipFill>
          <p:spPr>
            <a:xfrm>
              <a:off x="1277858" y="847714"/>
              <a:ext cx="1386205" cy="1356569"/>
            </a:xfrm>
            <a:prstGeom prst="rect">
              <a:avLst/>
            </a:prstGeom>
            <a:grpFill/>
          </p:spPr>
        </p:pic>
      </p:grpSp>
      <p:grpSp>
        <p:nvGrpSpPr>
          <p:cNvPr id="113" name="INCOGNITA"/>
          <p:cNvGrpSpPr/>
          <p:nvPr/>
        </p:nvGrpSpPr>
        <p:grpSpPr>
          <a:xfrm>
            <a:off x="10064904" y="4560652"/>
            <a:ext cx="1596980" cy="1854558"/>
            <a:chOff x="1172471" y="600080"/>
            <a:chExt cx="1596980" cy="1854558"/>
          </a:xfrm>
          <a:solidFill>
            <a:schemeClr val="bg1"/>
          </a:solidFill>
        </p:grpSpPr>
        <p:sp>
          <p:nvSpPr>
            <p:cNvPr id="114" name="Rectángulo redondeado 113"/>
            <p:cNvSpPr/>
            <p:nvPr/>
          </p:nvSpPr>
          <p:spPr>
            <a:xfrm>
              <a:off x="1172471" y="600080"/>
              <a:ext cx="1596980" cy="185455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5" name="Imagen 114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1" b="3121"/>
            <a:stretch/>
          </p:blipFill>
          <p:spPr>
            <a:xfrm>
              <a:off x="1277858" y="847714"/>
              <a:ext cx="1386205" cy="1378230"/>
            </a:xfrm>
            <a:prstGeom prst="rect">
              <a:avLst/>
            </a:prstGeom>
            <a:grpFill/>
          </p:spPr>
        </p:pic>
      </p:grpSp>
      <p:pic>
        <p:nvPicPr>
          <p:cNvPr id="2" name="cascabel">
            <a:hlinkClick r:id="" action="ppaction://media"/>
            <a:extLst>
              <a:ext uri="{FF2B5EF4-FFF2-40B4-BE49-F238E27FC236}">
                <a16:creationId xmlns:a16="http://schemas.microsoft.com/office/drawing/2014/main" id="{8AD65B44-3603-4AD0-BE86-F486FA84F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65226" y="62755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20000" showWhenStopped="0">
                <p:cTn id="19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3A6F12-CF9A-4002-92C9-2D68D45A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5983" cy="68579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0D70CB2-FA94-4B83-9855-3092A46F22F8}"/>
              </a:ext>
            </a:extLst>
          </p:cNvPr>
          <p:cNvSpPr txBox="1"/>
          <p:nvPr/>
        </p:nvSpPr>
        <p:spPr>
          <a:xfrm>
            <a:off x="306105" y="1904837"/>
            <a:ext cx="91140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INSTRUCCIONES PARA JUGAR CON EL MEMORAMA:</a:t>
            </a:r>
          </a:p>
          <a:p>
            <a:pPr algn="ctr"/>
            <a:r>
              <a:rPr lang="es-MX" sz="3200" b="1" dirty="0">
                <a:solidFill>
                  <a:schemeClr val="bg1"/>
                </a:solidFill>
                <a:latin typeface="AR JULIAN" panose="02000000000000000000" pitchFamily="2" charset="0"/>
              </a:rPr>
              <a:t>Pon la diapositiva en presentación</a:t>
            </a:r>
          </a:p>
          <a:p>
            <a:r>
              <a:rPr lang="es-MX" sz="2400" dirty="0">
                <a:solidFill>
                  <a:schemeClr val="bg1"/>
                </a:solidFill>
                <a:latin typeface="AR JULIAN" panose="02000000000000000000" pitchFamily="2" charset="0"/>
              </a:rPr>
              <a:t>TOCA LAS CARTAS PARA DESTAPARLAS, PARA VOLTERLAS TOCA LA CRUZ ROJA, PARA COMENZAR DE NUEVO EL JUEGO PULSA EL BOTON ROJO QUE DICE “COMENZAR DE NUEVO”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EB2A4C7-BE2E-49DB-9645-694A22C3DF6F}"/>
              </a:ext>
            </a:extLst>
          </p:cNvPr>
          <p:cNvSpPr txBox="1"/>
          <p:nvPr/>
        </p:nvSpPr>
        <p:spPr>
          <a:xfrm>
            <a:off x="2941983" y="4505739"/>
            <a:ext cx="4996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Curlz MT" panose="04040404050702020202" pitchFamily="82" charset="0"/>
              </a:rPr>
              <a:t>FELIZ NAVIDAD</a:t>
            </a:r>
          </a:p>
        </p:txBody>
      </p:sp>
    </p:spTree>
    <p:extLst>
      <p:ext uri="{BB962C8B-B14F-4D97-AF65-F5344CB8AC3E}">
        <p14:creationId xmlns:p14="http://schemas.microsoft.com/office/powerpoint/2010/main" val="1686834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47</Words>
  <Application>Microsoft Office PowerPoint</Application>
  <PresentationFormat>Panorámica</PresentationFormat>
  <Paragraphs>5</Paragraphs>
  <Slides>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 CHRISTY</vt:lpstr>
      <vt:lpstr>AR JULIAN</vt:lpstr>
      <vt:lpstr>Arial</vt:lpstr>
      <vt:lpstr>Calibri</vt:lpstr>
      <vt:lpstr>Calibri Light</vt:lpstr>
      <vt:lpstr>Curlz MT</vt:lpstr>
      <vt:lpstr>Tema de Office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tisnado</dc:creator>
  <cp:lastModifiedBy>victor tisnado</cp:lastModifiedBy>
  <cp:revision>38</cp:revision>
  <dcterms:created xsi:type="dcterms:W3CDTF">2020-09-17T13:42:03Z</dcterms:created>
  <dcterms:modified xsi:type="dcterms:W3CDTF">2020-11-20T13:27:09Z</dcterms:modified>
</cp:coreProperties>
</file>