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548" r:id="rId2"/>
    <p:sldId id="547" r:id="rId3"/>
    <p:sldId id="536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AA68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E6D2D-6DCB-45C1-9828-B2BD2C6EFE6C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FFFC3-D444-4ABE-AF3B-9B77AB0C2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689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FFFC3-D444-4ABE-AF3B-9B77AB0C2CE3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207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FFFC3-D444-4ABE-AF3B-9B77AB0C2CE3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374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973-52F5-45EE-AAF7-DB932C5E618D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32FF-F9B3-4652-9DC8-F573DC84DE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007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973-52F5-45EE-AAF7-DB932C5E618D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32FF-F9B3-4652-9DC8-F573DC84DE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192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973-52F5-45EE-AAF7-DB932C5E618D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32FF-F9B3-4652-9DC8-F573DC84DE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140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973-52F5-45EE-AAF7-DB932C5E618D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32FF-F9B3-4652-9DC8-F573DC84DE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807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973-52F5-45EE-AAF7-DB932C5E618D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32FF-F9B3-4652-9DC8-F573DC84DE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039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973-52F5-45EE-AAF7-DB932C5E618D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32FF-F9B3-4652-9DC8-F573DC84DE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359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973-52F5-45EE-AAF7-DB932C5E618D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32FF-F9B3-4652-9DC8-F573DC84DE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221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973-52F5-45EE-AAF7-DB932C5E618D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32FF-F9B3-4652-9DC8-F573DC84DE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46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973-52F5-45EE-AAF7-DB932C5E618D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32FF-F9B3-4652-9DC8-F573DC84DE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137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973-52F5-45EE-AAF7-DB932C5E618D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32FF-F9B3-4652-9DC8-F573DC84DE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90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973-52F5-45EE-AAF7-DB932C5E618D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32FF-F9B3-4652-9DC8-F573DC84DE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482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0973-52F5-45EE-AAF7-DB932C5E618D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A32FF-F9B3-4652-9DC8-F573DC84DE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98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microsoft.com/office/2007/relationships/hdphoto" Target="../media/hdphoto3.wdp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.jpg"/><Relationship Id="rId4" Type="http://schemas.openxmlformats.org/officeDocument/2006/relationships/image" Target="../media/image4.gif"/><Relationship Id="rId9" Type="http://schemas.microsoft.com/office/2007/relationships/hdphoto" Target="../media/hdphoto1.wdp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432D42C-031D-4C4F-AF61-49A11F793ECC}"/>
              </a:ext>
            </a:extLst>
          </p:cNvPr>
          <p:cNvSpPr/>
          <p:nvPr/>
        </p:nvSpPr>
        <p:spPr>
          <a:xfrm>
            <a:off x="641735" y="350404"/>
            <a:ext cx="11233248" cy="5976664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98DBD88-02C1-47FB-8636-101C56454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50" y="530932"/>
            <a:ext cx="6074017" cy="55172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E9438A-0ED6-478F-8CD3-E4081BD011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07" y="4695078"/>
            <a:ext cx="1316561" cy="27061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E3D0176-7265-4908-8C6D-EDC2D8CEC7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050">
            <a:off x="10283705" y="-291848"/>
            <a:ext cx="2127619" cy="8128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DDA2043-77EC-4414-8AD1-CA77BBCB5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2" y="722828"/>
            <a:ext cx="1316561" cy="27061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C94342E-DC3F-4AD0-9599-33128F90AE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050">
            <a:off x="8173564" y="-284635"/>
            <a:ext cx="2127619" cy="8128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DEE9886-77D8-4538-9C9B-00BD4FDD07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050">
            <a:off x="6042551" y="-355147"/>
            <a:ext cx="2127619" cy="8128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23519DE-22DF-46FD-9350-559FC2D845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050">
            <a:off x="3927052" y="-343985"/>
            <a:ext cx="2127619" cy="81284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73BBF80-A7C1-4389-9F04-0CDA1071A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050">
            <a:off x="1811553" y="-418005"/>
            <a:ext cx="2127619" cy="81284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4CAAC26-F8F7-4CA5-B518-BD66688553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050">
            <a:off x="-284186" y="-452551"/>
            <a:ext cx="2127619" cy="81284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A3C2E20-610A-43D9-9F85-59F1EE2B8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159" y="2420888"/>
            <a:ext cx="1316561" cy="270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7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ángulo: esquinas redondeadas 145">
            <a:extLst>
              <a:ext uri="{FF2B5EF4-FFF2-40B4-BE49-F238E27FC236}">
                <a16:creationId xmlns:a16="http://schemas.microsoft.com/office/drawing/2014/main" id="{3E8F387D-5935-479A-A3F5-9E9D94870B24}"/>
              </a:ext>
            </a:extLst>
          </p:cNvPr>
          <p:cNvSpPr/>
          <p:nvPr/>
        </p:nvSpPr>
        <p:spPr>
          <a:xfrm>
            <a:off x="119336" y="240535"/>
            <a:ext cx="11953328" cy="6500833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5" name="Imagen 154">
            <a:extLst>
              <a:ext uri="{FF2B5EF4-FFF2-40B4-BE49-F238E27FC236}">
                <a16:creationId xmlns:a16="http://schemas.microsoft.com/office/drawing/2014/main" id="{2C1152DC-21E6-4844-9097-37B875AB8C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553" y="768052"/>
            <a:ext cx="1316561" cy="2706172"/>
          </a:xfrm>
          <a:prstGeom prst="rect">
            <a:avLst/>
          </a:prstGeom>
        </p:spPr>
      </p:pic>
      <p:pic>
        <p:nvPicPr>
          <p:cNvPr id="152" name="Imagen 151">
            <a:extLst>
              <a:ext uri="{FF2B5EF4-FFF2-40B4-BE49-F238E27FC236}">
                <a16:creationId xmlns:a16="http://schemas.microsoft.com/office/drawing/2014/main" id="{008A61F4-AF13-4119-9266-2C4B650D19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69" y="4927413"/>
            <a:ext cx="1316561" cy="2706172"/>
          </a:xfrm>
          <a:prstGeom prst="rect">
            <a:avLst/>
          </a:prstGeom>
        </p:spPr>
      </p:pic>
      <p:pic>
        <p:nvPicPr>
          <p:cNvPr id="1030" name="Picture 6" descr="220 ideas de Amor | dibujos tiernos de amor, gif lindos, emoticonos animados">
            <a:extLst>
              <a:ext uri="{FF2B5EF4-FFF2-40B4-BE49-F238E27FC236}">
                <a16:creationId xmlns:a16="http://schemas.microsoft.com/office/drawing/2014/main" id="{6E923399-B2CE-47CB-BF28-12BACDA9E9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014" y="1411244"/>
            <a:ext cx="2952467" cy="25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botón">
            <a:extLst>
              <a:ext uri="{FF2B5EF4-FFF2-40B4-BE49-F238E27FC236}">
                <a16:creationId xmlns:a16="http://schemas.microsoft.com/office/drawing/2014/main" id="{B2D03DAF-B1B4-4CAD-AF1B-6A3C26E50540}"/>
              </a:ext>
            </a:extLst>
          </p:cNvPr>
          <p:cNvGrpSpPr/>
          <p:nvPr/>
        </p:nvGrpSpPr>
        <p:grpSpPr>
          <a:xfrm>
            <a:off x="512898" y="4294961"/>
            <a:ext cx="1739848" cy="1517277"/>
            <a:chOff x="707056" y="710080"/>
            <a:chExt cx="1512168" cy="1517277"/>
          </a:xfrm>
        </p:grpSpPr>
        <p:sp>
          <p:nvSpPr>
            <p:cNvPr id="1056" name="Elipse 1055">
              <a:extLst>
                <a:ext uri="{FF2B5EF4-FFF2-40B4-BE49-F238E27FC236}">
                  <a16:creationId xmlns:a16="http://schemas.microsoft.com/office/drawing/2014/main" id="{CAF75BD5-9408-4AD9-B518-FA65A03F17F5}"/>
                </a:ext>
              </a:extLst>
            </p:cNvPr>
            <p:cNvSpPr/>
            <p:nvPr/>
          </p:nvSpPr>
          <p:spPr>
            <a:xfrm>
              <a:off x="707056" y="710080"/>
              <a:ext cx="1512168" cy="1517277"/>
            </a:xfrm>
            <a:prstGeom prst="ellipse">
              <a:avLst/>
            </a:prstGeom>
            <a:solidFill>
              <a:srgbClr val="FF0000"/>
            </a:solidFill>
            <a:ln w="34925">
              <a:solidFill>
                <a:srgbClr val="FF00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rgbClr val="FFC000"/>
                </a:solidFill>
              </a:endParaRPr>
            </a:p>
          </p:txBody>
        </p:sp>
        <p:sp>
          <p:nvSpPr>
            <p:cNvPr id="1057" name="CuadroTexto 1056">
              <a:extLst>
                <a:ext uri="{FF2B5EF4-FFF2-40B4-BE49-F238E27FC236}">
                  <a16:creationId xmlns:a16="http://schemas.microsoft.com/office/drawing/2014/main" id="{8DA654E8-8CC7-44A0-BEBC-4DAD1015B95B}"/>
                </a:ext>
              </a:extLst>
            </p:cNvPr>
            <p:cNvSpPr txBox="1"/>
            <p:nvPr/>
          </p:nvSpPr>
          <p:spPr>
            <a:xfrm>
              <a:off x="808748" y="1053700"/>
              <a:ext cx="130064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JUGAR OTRA VEZ</a:t>
              </a: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A8730326-F466-400E-B099-19BCDE2D9788}"/>
              </a:ext>
            </a:extLst>
          </p:cNvPr>
          <p:cNvSpPr txBox="1"/>
          <p:nvPr/>
        </p:nvSpPr>
        <p:spPr>
          <a:xfrm>
            <a:off x="6440" y="252820"/>
            <a:ext cx="2774705" cy="15388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5400" dirty="0" err="1">
                <a:ln w="66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fore Christmas" pitchFamily="2" charset="0"/>
                <a:ea typeface="A little sunshine" panose="02000603000000000000" pitchFamily="2" charset="0"/>
                <a:cs typeface="Aharoni" panose="02010803020104030203" pitchFamily="2" charset="-79"/>
              </a:rPr>
              <a:t>Memorama</a:t>
            </a:r>
            <a:endParaRPr lang="es-MX" sz="5400" dirty="0">
              <a:ln w="660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fore Christmas" pitchFamily="2" charset="0"/>
              <a:ea typeface="A little sunshine" panose="02000603000000000000" pitchFamily="2" charset="0"/>
              <a:cs typeface="Aharoni" panose="02010803020104030203" pitchFamily="2" charset="-79"/>
            </a:endParaRPr>
          </a:p>
          <a:p>
            <a:pPr algn="ctr"/>
            <a:endParaRPr lang="es-MX" sz="4000" b="1" dirty="0">
              <a:ln w="660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8" name="Rectángulo 217">
            <a:extLst>
              <a:ext uri="{FF2B5EF4-FFF2-40B4-BE49-F238E27FC236}">
                <a16:creationId xmlns:a16="http://schemas.microsoft.com/office/drawing/2014/main" id="{279BEF8C-49DF-4989-867F-368173166E23}"/>
              </a:ext>
            </a:extLst>
          </p:cNvPr>
          <p:cNvSpPr/>
          <p:nvPr/>
        </p:nvSpPr>
        <p:spPr>
          <a:xfrm>
            <a:off x="7340410" y="2560719"/>
            <a:ext cx="1270311" cy="18413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5" name="Rectángulo 224">
            <a:extLst>
              <a:ext uri="{FF2B5EF4-FFF2-40B4-BE49-F238E27FC236}">
                <a16:creationId xmlns:a16="http://schemas.microsoft.com/office/drawing/2014/main" id="{B8B5ECA8-0A4E-43A8-A7C7-09A59E2B96F8}"/>
              </a:ext>
            </a:extLst>
          </p:cNvPr>
          <p:cNvSpPr/>
          <p:nvPr/>
        </p:nvSpPr>
        <p:spPr>
          <a:xfrm>
            <a:off x="8879892" y="4569773"/>
            <a:ext cx="1270311" cy="18413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2" name="Rectángulo 221">
            <a:extLst>
              <a:ext uri="{FF2B5EF4-FFF2-40B4-BE49-F238E27FC236}">
                <a16:creationId xmlns:a16="http://schemas.microsoft.com/office/drawing/2014/main" id="{E491F1C4-9A52-4C49-861A-22D873228915}"/>
              </a:ext>
            </a:extLst>
          </p:cNvPr>
          <p:cNvSpPr/>
          <p:nvPr/>
        </p:nvSpPr>
        <p:spPr>
          <a:xfrm>
            <a:off x="4248251" y="4592524"/>
            <a:ext cx="1270311" cy="18413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5" name="Rectángulo 214">
            <a:extLst>
              <a:ext uri="{FF2B5EF4-FFF2-40B4-BE49-F238E27FC236}">
                <a16:creationId xmlns:a16="http://schemas.microsoft.com/office/drawing/2014/main" id="{A68ADDAC-A53C-4BD9-842C-9D2707C0F694}"/>
              </a:ext>
            </a:extLst>
          </p:cNvPr>
          <p:cNvSpPr/>
          <p:nvPr/>
        </p:nvSpPr>
        <p:spPr>
          <a:xfrm>
            <a:off x="2760393" y="2577323"/>
            <a:ext cx="1270311" cy="18413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3" name="Rectángulo 222">
            <a:extLst>
              <a:ext uri="{FF2B5EF4-FFF2-40B4-BE49-F238E27FC236}">
                <a16:creationId xmlns:a16="http://schemas.microsoft.com/office/drawing/2014/main" id="{A4E82537-A437-48FE-B324-966D52343351}"/>
              </a:ext>
            </a:extLst>
          </p:cNvPr>
          <p:cNvSpPr/>
          <p:nvPr/>
        </p:nvSpPr>
        <p:spPr>
          <a:xfrm>
            <a:off x="5769054" y="4582660"/>
            <a:ext cx="1270311" cy="18413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7" name="Rectángulo 216">
            <a:extLst>
              <a:ext uri="{FF2B5EF4-FFF2-40B4-BE49-F238E27FC236}">
                <a16:creationId xmlns:a16="http://schemas.microsoft.com/office/drawing/2014/main" id="{9A456C47-4B03-47C4-B3AD-647863C5144C}"/>
              </a:ext>
            </a:extLst>
          </p:cNvPr>
          <p:cNvSpPr/>
          <p:nvPr/>
        </p:nvSpPr>
        <p:spPr>
          <a:xfrm>
            <a:off x="5784991" y="2573606"/>
            <a:ext cx="1270311" cy="18413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4" name="Rectángulo 223">
            <a:extLst>
              <a:ext uri="{FF2B5EF4-FFF2-40B4-BE49-F238E27FC236}">
                <a16:creationId xmlns:a16="http://schemas.microsoft.com/office/drawing/2014/main" id="{5570FD55-F72A-4CED-AABD-C7DCE6F157A7}"/>
              </a:ext>
            </a:extLst>
          </p:cNvPr>
          <p:cNvSpPr/>
          <p:nvPr/>
        </p:nvSpPr>
        <p:spPr>
          <a:xfrm>
            <a:off x="7324473" y="4569773"/>
            <a:ext cx="1270311" cy="18413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6" name="Rectángulo 215">
            <a:extLst>
              <a:ext uri="{FF2B5EF4-FFF2-40B4-BE49-F238E27FC236}">
                <a16:creationId xmlns:a16="http://schemas.microsoft.com/office/drawing/2014/main" id="{74CDB984-F9B5-4418-943B-9FB7AB1DDAAA}"/>
              </a:ext>
            </a:extLst>
          </p:cNvPr>
          <p:cNvSpPr/>
          <p:nvPr/>
        </p:nvSpPr>
        <p:spPr>
          <a:xfrm>
            <a:off x="4264188" y="2583470"/>
            <a:ext cx="1270311" cy="18413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0" name="Rectángulo 219">
            <a:extLst>
              <a:ext uri="{FF2B5EF4-FFF2-40B4-BE49-F238E27FC236}">
                <a16:creationId xmlns:a16="http://schemas.microsoft.com/office/drawing/2014/main" id="{FAAF2D77-3F96-42AB-9B19-36905AB41D83}"/>
              </a:ext>
            </a:extLst>
          </p:cNvPr>
          <p:cNvSpPr/>
          <p:nvPr/>
        </p:nvSpPr>
        <p:spPr>
          <a:xfrm>
            <a:off x="10407205" y="2560719"/>
            <a:ext cx="1270311" cy="18413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1" name="Rectángulo 220">
            <a:extLst>
              <a:ext uri="{FF2B5EF4-FFF2-40B4-BE49-F238E27FC236}">
                <a16:creationId xmlns:a16="http://schemas.microsoft.com/office/drawing/2014/main" id="{006C69D3-09DB-421E-923E-6A2F572B76F9}"/>
              </a:ext>
            </a:extLst>
          </p:cNvPr>
          <p:cNvSpPr/>
          <p:nvPr/>
        </p:nvSpPr>
        <p:spPr>
          <a:xfrm>
            <a:off x="2744456" y="4586377"/>
            <a:ext cx="1270311" cy="18413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9" name="Rectángulo 218">
            <a:extLst>
              <a:ext uri="{FF2B5EF4-FFF2-40B4-BE49-F238E27FC236}">
                <a16:creationId xmlns:a16="http://schemas.microsoft.com/office/drawing/2014/main" id="{BC07C5F2-116C-4D23-A4B3-ECBB7B45B485}"/>
              </a:ext>
            </a:extLst>
          </p:cNvPr>
          <p:cNvSpPr/>
          <p:nvPr/>
        </p:nvSpPr>
        <p:spPr>
          <a:xfrm>
            <a:off x="8895829" y="2560719"/>
            <a:ext cx="1270311" cy="18413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1D0553E-854F-4BD1-8020-29B9B3D8B9A1}"/>
              </a:ext>
            </a:extLst>
          </p:cNvPr>
          <p:cNvSpPr/>
          <p:nvPr/>
        </p:nvSpPr>
        <p:spPr>
          <a:xfrm>
            <a:off x="2760628" y="528099"/>
            <a:ext cx="1270311" cy="18413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6" name="Rectángulo 225">
            <a:extLst>
              <a:ext uri="{FF2B5EF4-FFF2-40B4-BE49-F238E27FC236}">
                <a16:creationId xmlns:a16="http://schemas.microsoft.com/office/drawing/2014/main" id="{26946BD0-426A-40E5-BD3A-26D698B4999A}"/>
              </a:ext>
            </a:extLst>
          </p:cNvPr>
          <p:cNvSpPr/>
          <p:nvPr/>
        </p:nvSpPr>
        <p:spPr>
          <a:xfrm>
            <a:off x="10391268" y="4569773"/>
            <a:ext cx="1270311" cy="18413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0" name="Rectángulo 209">
            <a:extLst>
              <a:ext uri="{FF2B5EF4-FFF2-40B4-BE49-F238E27FC236}">
                <a16:creationId xmlns:a16="http://schemas.microsoft.com/office/drawing/2014/main" id="{59618075-8BDE-4FC7-8126-9EEAF878A020}"/>
              </a:ext>
            </a:extLst>
          </p:cNvPr>
          <p:cNvSpPr/>
          <p:nvPr/>
        </p:nvSpPr>
        <p:spPr>
          <a:xfrm>
            <a:off x="4261406" y="528077"/>
            <a:ext cx="1270311" cy="18413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2" name="Rectángulo 211">
            <a:extLst>
              <a:ext uri="{FF2B5EF4-FFF2-40B4-BE49-F238E27FC236}">
                <a16:creationId xmlns:a16="http://schemas.microsoft.com/office/drawing/2014/main" id="{048B0558-C31F-4C43-82AB-09616DE0A824}"/>
              </a:ext>
            </a:extLst>
          </p:cNvPr>
          <p:cNvSpPr/>
          <p:nvPr/>
        </p:nvSpPr>
        <p:spPr>
          <a:xfrm>
            <a:off x="7337628" y="505326"/>
            <a:ext cx="1270311" cy="18413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3" name="Rectángulo 212">
            <a:extLst>
              <a:ext uri="{FF2B5EF4-FFF2-40B4-BE49-F238E27FC236}">
                <a16:creationId xmlns:a16="http://schemas.microsoft.com/office/drawing/2014/main" id="{706E6F56-B7BC-43D7-B72F-9DCDCE06CAB6}"/>
              </a:ext>
            </a:extLst>
          </p:cNvPr>
          <p:cNvSpPr/>
          <p:nvPr/>
        </p:nvSpPr>
        <p:spPr>
          <a:xfrm>
            <a:off x="8893047" y="505326"/>
            <a:ext cx="1270311" cy="18413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1" name="Rectángulo 210">
            <a:extLst>
              <a:ext uri="{FF2B5EF4-FFF2-40B4-BE49-F238E27FC236}">
                <a16:creationId xmlns:a16="http://schemas.microsoft.com/office/drawing/2014/main" id="{BD42B7E7-1E01-40A4-9251-7B221C635F65}"/>
              </a:ext>
            </a:extLst>
          </p:cNvPr>
          <p:cNvSpPr/>
          <p:nvPr/>
        </p:nvSpPr>
        <p:spPr>
          <a:xfrm>
            <a:off x="5782209" y="518213"/>
            <a:ext cx="1270311" cy="18413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4" name="Rectángulo 213">
            <a:extLst>
              <a:ext uri="{FF2B5EF4-FFF2-40B4-BE49-F238E27FC236}">
                <a16:creationId xmlns:a16="http://schemas.microsoft.com/office/drawing/2014/main" id="{4EDC9F21-3357-4AAD-866B-EF0C635AD35F}"/>
              </a:ext>
            </a:extLst>
          </p:cNvPr>
          <p:cNvSpPr/>
          <p:nvPr/>
        </p:nvSpPr>
        <p:spPr>
          <a:xfrm>
            <a:off x="10404423" y="505326"/>
            <a:ext cx="1270311" cy="18413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1" name="Imagen 250">
            <a:extLst>
              <a:ext uri="{FF2B5EF4-FFF2-40B4-BE49-F238E27FC236}">
                <a16:creationId xmlns:a16="http://schemas.microsoft.com/office/drawing/2014/main" id="{86198F55-2BD4-482B-8DD5-D5C874F47E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1" r="23910"/>
          <a:stretch/>
        </p:blipFill>
        <p:spPr>
          <a:xfrm>
            <a:off x="2770975" y="563541"/>
            <a:ext cx="1321819" cy="1395830"/>
          </a:xfrm>
          <a:prstGeom prst="rect">
            <a:avLst/>
          </a:prstGeom>
        </p:spPr>
      </p:pic>
      <p:pic>
        <p:nvPicPr>
          <p:cNvPr id="252" name="Imagen 251">
            <a:extLst>
              <a:ext uri="{FF2B5EF4-FFF2-40B4-BE49-F238E27FC236}">
                <a16:creationId xmlns:a16="http://schemas.microsoft.com/office/drawing/2014/main" id="{062AE4F5-2C3F-43EA-ABB5-01BB068C16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1" r="23910"/>
          <a:stretch/>
        </p:blipFill>
        <p:spPr>
          <a:xfrm>
            <a:off x="5743299" y="2637277"/>
            <a:ext cx="1321819" cy="1395830"/>
          </a:xfrm>
          <a:prstGeom prst="rect">
            <a:avLst/>
          </a:prstGeom>
        </p:spPr>
      </p:pic>
      <p:pic>
        <p:nvPicPr>
          <p:cNvPr id="256" name="Imagen 255">
            <a:extLst>
              <a:ext uri="{FF2B5EF4-FFF2-40B4-BE49-F238E27FC236}">
                <a16:creationId xmlns:a16="http://schemas.microsoft.com/office/drawing/2014/main" id="{0EFC3C5F-853C-4BBE-8F4A-F8CADFA584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67" y="892355"/>
            <a:ext cx="1270312" cy="706514"/>
          </a:xfrm>
          <a:prstGeom prst="rect">
            <a:avLst/>
          </a:prstGeom>
        </p:spPr>
      </p:pic>
      <p:pic>
        <p:nvPicPr>
          <p:cNvPr id="257" name="Imagen 256">
            <a:extLst>
              <a:ext uri="{FF2B5EF4-FFF2-40B4-BE49-F238E27FC236}">
                <a16:creationId xmlns:a16="http://schemas.microsoft.com/office/drawing/2014/main" id="{05472002-42EC-4898-9CC8-0A754CD3D5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31" y="2996902"/>
            <a:ext cx="1270312" cy="706514"/>
          </a:xfrm>
          <a:prstGeom prst="rect">
            <a:avLst/>
          </a:prstGeom>
        </p:spPr>
      </p:pic>
      <p:pic>
        <p:nvPicPr>
          <p:cNvPr id="258" name="Imagen 257">
            <a:extLst>
              <a:ext uri="{FF2B5EF4-FFF2-40B4-BE49-F238E27FC236}">
                <a16:creationId xmlns:a16="http://schemas.microsoft.com/office/drawing/2014/main" id="{01F6EB37-0C21-4E3C-ADFC-D6210260B52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7" r="17755"/>
          <a:stretch/>
        </p:blipFill>
        <p:spPr>
          <a:xfrm>
            <a:off x="2839231" y="2912769"/>
            <a:ext cx="1095627" cy="874780"/>
          </a:xfrm>
          <a:prstGeom prst="rect">
            <a:avLst/>
          </a:prstGeom>
        </p:spPr>
      </p:pic>
      <p:pic>
        <p:nvPicPr>
          <p:cNvPr id="259" name="Imagen 258">
            <a:extLst>
              <a:ext uri="{FF2B5EF4-FFF2-40B4-BE49-F238E27FC236}">
                <a16:creationId xmlns:a16="http://schemas.microsoft.com/office/drawing/2014/main" id="{C1DEAB92-229C-4960-B5D7-27B3CD4961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7" r="17755"/>
          <a:stretch/>
        </p:blipFill>
        <p:spPr>
          <a:xfrm>
            <a:off x="5833847" y="4936915"/>
            <a:ext cx="1095627" cy="874780"/>
          </a:xfrm>
          <a:prstGeom prst="rect">
            <a:avLst/>
          </a:prstGeom>
        </p:spPr>
      </p:pic>
      <p:pic>
        <p:nvPicPr>
          <p:cNvPr id="260" name="Picture 2" descr="Kit para la botana perfecta . . . . . . #illustration #wacom #snack #botana  #sabritas #lays #maggi #valentina #lemon #limon #tajin #me… | Botanica,  Perfecta, Comida">
            <a:extLst>
              <a:ext uri="{FF2B5EF4-FFF2-40B4-BE49-F238E27FC236}">
                <a16:creationId xmlns:a16="http://schemas.microsoft.com/office/drawing/2014/main" id="{FC09555C-89AC-43D2-8CC4-507502673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020" b="63444" l="35762" r="59073">
                        <a14:foregroundMark x1="36689" y1="29007" x2="36689" y2="29007"/>
                        <a14:foregroundMark x1="36291" y1="28609" x2="36291" y2="28609"/>
                        <a14:foregroundMark x1="36291" y1="28609" x2="36291" y2="28609"/>
                        <a14:foregroundMark x1="35894" y1="27815" x2="35894" y2="27815"/>
                        <a14:foregroundMark x1="35894" y1="27815" x2="35894" y2="27815"/>
                        <a14:foregroundMark x1="37086" y1="27285" x2="37086" y2="27285"/>
                        <a14:foregroundMark x1="37086" y1="27285" x2="37086" y2="27285"/>
                        <a14:foregroundMark x1="37086" y1="27285" x2="37086" y2="27285"/>
                        <a14:foregroundMark x1="58808" y1="27020" x2="58808" y2="27020"/>
                        <a14:foregroundMark x1="54437" y1="61060" x2="54437" y2="61060"/>
                        <a14:foregroundMark x1="55232" y1="62119" x2="55232" y2="62119"/>
                        <a14:foregroundMark x1="56424" y1="62914" x2="56424" y2="62914"/>
                        <a14:foregroundMark x1="56689" y1="63444" x2="56689" y2="63444"/>
                        <a14:foregroundMark x1="51921" y1="57351" x2="49669" y2="47152"/>
                        <a14:foregroundMark x1="46225" y1="54702" x2="46887" y2="44768"/>
                        <a14:foregroundMark x1="46225" y1="43576" x2="42517" y2="60132"/>
                        <a14:foregroundMark x1="47815" y1="49007" x2="46623" y2="58940"/>
                        <a14:foregroundMark x1="49007" y1="50199" x2="47285" y2="60927"/>
                        <a14:foregroundMark x1="52848" y1="45828" x2="51258" y2="55099"/>
                        <a14:foregroundMark x1="54437" y1="47815" x2="52715" y2="57086"/>
                        <a14:foregroundMark x1="54305" y1="49934" x2="53245" y2="58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76" t="24087" r="38132" b="32465"/>
          <a:stretch/>
        </p:blipFill>
        <p:spPr bwMode="auto">
          <a:xfrm>
            <a:off x="7514572" y="2692470"/>
            <a:ext cx="851986" cy="135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" name="Picture 2" descr="Kit para la botana perfecta . . . . . . #illustration #wacom #snack #botana  #sabritas #lays #maggi #valentina #lemon #limon #tajin #me… | Botanica,  Perfecta, Comida">
            <a:extLst>
              <a:ext uri="{FF2B5EF4-FFF2-40B4-BE49-F238E27FC236}">
                <a16:creationId xmlns:a16="http://schemas.microsoft.com/office/drawing/2014/main" id="{FE27371D-4466-4DC2-AFE0-CC798C44B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020" b="63444" l="35762" r="59073">
                        <a14:foregroundMark x1="36689" y1="29007" x2="36689" y2="29007"/>
                        <a14:foregroundMark x1="36291" y1="28609" x2="36291" y2="28609"/>
                        <a14:foregroundMark x1="36291" y1="28609" x2="36291" y2="28609"/>
                        <a14:foregroundMark x1="35894" y1="27815" x2="35894" y2="27815"/>
                        <a14:foregroundMark x1="35894" y1="27815" x2="35894" y2="27815"/>
                        <a14:foregroundMark x1="37086" y1="27285" x2="37086" y2="27285"/>
                        <a14:foregroundMark x1="37086" y1="27285" x2="37086" y2="27285"/>
                        <a14:foregroundMark x1="37086" y1="27285" x2="37086" y2="27285"/>
                        <a14:foregroundMark x1="58808" y1="27020" x2="58808" y2="27020"/>
                        <a14:foregroundMark x1="54437" y1="61060" x2="54437" y2="61060"/>
                        <a14:foregroundMark x1="55232" y1="62119" x2="55232" y2="62119"/>
                        <a14:foregroundMark x1="56424" y1="62914" x2="56424" y2="62914"/>
                        <a14:foregroundMark x1="56689" y1="63444" x2="56689" y2="63444"/>
                        <a14:foregroundMark x1="51921" y1="57351" x2="49669" y2="47152"/>
                        <a14:foregroundMark x1="46225" y1="54702" x2="46887" y2="44768"/>
                        <a14:foregroundMark x1="46225" y1="43576" x2="42517" y2="60132"/>
                        <a14:foregroundMark x1="47815" y1="49007" x2="46623" y2="58940"/>
                        <a14:foregroundMark x1="49007" y1="50199" x2="47285" y2="60927"/>
                        <a14:foregroundMark x1="52848" y1="45828" x2="51258" y2="55099"/>
                        <a14:foregroundMark x1="54437" y1="47815" x2="52715" y2="57086"/>
                        <a14:foregroundMark x1="54305" y1="49934" x2="53245" y2="58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76" t="24087" r="38132" b="32465"/>
          <a:stretch/>
        </p:blipFill>
        <p:spPr bwMode="auto">
          <a:xfrm>
            <a:off x="4428911" y="723720"/>
            <a:ext cx="851986" cy="135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" name="Imagen 261">
            <a:extLst>
              <a:ext uri="{FF2B5EF4-FFF2-40B4-BE49-F238E27FC236}">
                <a16:creationId xmlns:a16="http://schemas.microsoft.com/office/drawing/2014/main" id="{C46626F1-A264-44D0-88A0-0D532F44BE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79" y="2721122"/>
            <a:ext cx="689663" cy="1561501"/>
          </a:xfrm>
          <a:prstGeom prst="rect">
            <a:avLst/>
          </a:prstGeom>
        </p:spPr>
      </p:pic>
      <p:pic>
        <p:nvPicPr>
          <p:cNvPr id="263" name="Imagen 262">
            <a:extLst>
              <a:ext uri="{FF2B5EF4-FFF2-40B4-BE49-F238E27FC236}">
                <a16:creationId xmlns:a16="http://schemas.microsoft.com/office/drawing/2014/main" id="{A690964E-BE2D-4B79-9EC0-939DB27D2B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657" y="648730"/>
            <a:ext cx="689663" cy="1561501"/>
          </a:xfrm>
          <a:prstGeom prst="rect">
            <a:avLst/>
          </a:prstGeom>
        </p:spPr>
      </p:pic>
      <p:pic>
        <p:nvPicPr>
          <p:cNvPr id="264" name="Imagen 263">
            <a:extLst>
              <a:ext uri="{FF2B5EF4-FFF2-40B4-BE49-F238E27FC236}">
                <a16:creationId xmlns:a16="http://schemas.microsoft.com/office/drawing/2014/main" id="{2AC84C6A-F5EA-4B03-86EF-81F89E5079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33" y="561636"/>
            <a:ext cx="868244" cy="1695644"/>
          </a:xfrm>
          <a:prstGeom prst="rect">
            <a:avLst/>
          </a:prstGeom>
        </p:spPr>
      </p:pic>
      <p:pic>
        <p:nvPicPr>
          <p:cNvPr id="265" name="Imagen 264">
            <a:extLst>
              <a:ext uri="{FF2B5EF4-FFF2-40B4-BE49-F238E27FC236}">
                <a16:creationId xmlns:a16="http://schemas.microsoft.com/office/drawing/2014/main" id="{6B369277-1135-44B8-A013-06E8A88029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443" y="4617414"/>
            <a:ext cx="868244" cy="1695644"/>
          </a:xfrm>
          <a:prstGeom prst="rect">
            <a:avLst/>
          </a:prstGeom>
        </p:spPr>
      </p:pic>
      <p:pic>
        <p:nvPicPr>
          <p:cNvPr id="266" name="Imagen 265">
            <a:extLst>
              <a:ext uri="{FF2B5EF4-FFF2-40B4-BE49-F238E27FC236}">
                <a16:creationId xmlns:a16="http://schemas.microsoft.com/office/drawing/2014/main" id="{FE260CB2-D3DB-401B-A497-7C1231C84EC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744" y="702349"/>
            <a:ext cx="1179499" cy="1179499"/>
          </a:xfrm>
          <a:prstGeom prst="rect">
            <a:avLst/>
          </a:prstGeom>
        </p:spPr>
      </p:pic>
      <p:pic>
        <p:nvPicPr>
          <p:cNvPr id="284" name="Imagen 283">
            <a:extLst>
              <a:ext uri="{FF2B5EF4-FFF2-40B4-BE49-F238E27FC236}">
                <a16:creationId xmlns:a16="http://schemas.microsoft.com/office/drawing/2014/main" id="{AE67D65A-70E9-4D8F-BD5F-8DDAE5EAFE5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822" y="4834826"/>
            <a:ext cx="1179499" cy="1179499"/>
          </a:xfrm>
          <a:prstGeom prst="rect">
            <a:avLst/>
          </a:prstGeom>
        </p:spPr>
      </p:pic>
      <p:pic>
        <p:nvPicPr>
          <p:cNvPr id="285" name="Picture 2" descr="Niños celebrando fiesta de cumpleaños de dibujos animados plana | Vector  Premium">
            <a:extLst>
              <a:ext uri="{FF2B5EF4-FFF2-40B4-BE49-F238E27FC236}">
                <a16:creationId xmlns:a16="http://schemas.microsoft.com/office/drawing/2014/main" id="{0032E40B-2A71-4DBC-9397-6E0E4B854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054" b="89933" l="8307" r="92173">
                        <a14:foregroundMark x1="9585" y1="45190" x2="9585" y2="45190"/>
                        <a14:foregroundMark x1="8946" y1="43177" x2="8946" y2="43177"/>
                        <a14:foregroundMark x1="8946" y1="42953" x2="8946" y2="42953"/>
                        <a14:foregroundMark x1="8946" y1="42953" x2="8946" y2="42953"/>
                        <a14:foregroundMark x1="8626" y1="48993" x2="8626" y2="48993"/>
                        <a14:foregroundMark x1="8626" y1="48993" x2="8626" y2="48993"/>
                        <a14:foregroundMark x1="9105" y1="49217" x2="9105" y2="49217"/>
                        <a14:foregroundMark x1="68371" y1="8277" x2="68371" y2="8277"/>
                        <a14:foregroundMark x1="91534" y1="37808" x2="91534" y2="37808"/>
                        <a14:foregroundMark x1="91214" y1="37808" x2="91214" y2="37808"/>
                        <a14:foregroundMark x1="91214" y1="37808" x2="91214" y2="37808"/>
                        <a14:foregroundMark x1="72045" y1="60179" x2="44089" y2="55928"/>
                        <a14:foregroundMark x1="74760" y1="54139" x2="60383" y2="46980"/>
                        <a14:foregroundMark x1="70447" y1="50783" x2="48083" y2="46756"/>
                        <a14:foregroundMark x1="58786" y1="38926" x2="53035" y2="52349"/>
                        <a14:foregroundMark x1="53035" y1="52349" x2="52556" y2="55034"/>
                        <a14:foregroundMark x1="57188" y1="41611" x2="52556" y2="49664"/>
                        <a14:foregroundMark x1="45048" y1="24832" x2="43610" y2="32662"/>
                        <a14:foregroundMark x1="46486" y1="19687" x2="45048" y2="30649"/>
                        <a14:foregroundMark x1="43450" y1="46309" x2="42332" y2="60403"/>
                        <a14:foregroundMark x1="92173" y1="38926" x2="92173" y2="38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247" y="2855040"/>
            <a:ext cx="1557366" cy="111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" name="Picture 2" descr="Niños celebrando fiesta de cumpleaños de dibujos animados plana | Vector  Premium">
            <a:extLst>
              <a:ext uri="{FF2B5EF4-FFF2-40B4-BE49-F238E27FC236}">
                <a16:creationId xmlns:a16="http://schemas.microsoft.com/office/drawing/2014/main" id="{931C6E79-EDC9-4E4B-A6CF-92F035FDC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054" b="89933" l="8307" r="92173">
                        <a14:foregroundMark x1="9585" y1="45190" x2="9585" y2="45190"/>
                        <a14:foregroundMark x1="8946" y1="43177" x2="8946" y2="43177"/>
                        <a14:foregroundMark x1="8946" y1="42953" x2="8946" y2="42953"/>
                        <a14:foregroundMark x1="8946" y1="42953" x2="8946" y2="42953"/>
                        <a14:foregroundMark x1="8626" y1="48993" x2="8626" y2="48993"/>
                        <a14:foregroundMark x1="8626" y1="48993" x2="8626" y2="48993"/>
                        <a14:foregroundMark x1="9105" y1="49217" x2="9105" y2="49217"/>
                        <a14:foregroundMark x1="68371" y1="8277" x2="68371" y2="8277"/>
                        <a14:foregroundMark x1="91534" y1="37808" x2="91534" y2="37808"/>
                        <a14:foregroundMark x1="91214" y1="37808" x2="91214" y2="37808"/>
                        <a14:foregroundMark x1="91214" y1="37808" x2="91214" y2="37808"/>
                        <a14:foregroundMark x1="72045" y1="60179" x2="44089" y2="55928"/>
                        <a14:foregroundMark x1="74760" y1="54139" x2="60383" y2="46980"/>
                        <a14:foregroundMark x1="70447" y1="50783" x2="48083" y2="46756"/>
                        <a14:foregroundMark x1="58786" y1="38926" x2="53035" y2="52349"/>
                        <a14:foregroundMark x1="53035" y1="52349" x2="52556" y2="55034"/>
                        <a14:foregroundMark x1="57188" y1="41611" x2="52556" y2="49664"/>
                        <a14:foregroundMark x1="45048" y1="24832" x2="43610" y2="32662"/>
                        <a14:foregroundMark x1="46486" y1="19687" x2="45048" y2="30649"/>
                        <a14:foregroundMark x1="43450" y1="46309" x2="42332" y2="60403"/>
                        <a14:foregroundMark x1="92173" y1="38926" x2="92173" y2="38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917" y="4875789"/>
            <a:ext cx="1557366" cy="111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" name="Picture 4" descr="Imágenes de Refresco | Vectores, fotos de stock y PSD gratuitos">
            <a:extLst>
              <a:ext uri="{FF2B5EF4-FFF2-40B4-BE49-F238E27FC236}">
                <a16:creationId xmlns:a16="http://schemas.microsoft.com/office/drawing/2014/main" id="{E819132C-7B8E-464A-A75D-C1DE4D1A6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39137" y1="17506" x2="37859" y2="77218"/>
                        <a14:foregroundMark x1="37859" y1="77218" x2="38019" y2="77458"/>
                        <a14:foregroundMark x1="35144" y1="53237" x2="34505" y2="68825"/>
                        <a14:foregroundMark x1="33866" y1="59233" x2="33227" y2="71223"/>
                        <a14:foregroundMark x1="33227" y1="71223" x2="33387" y2="71223"/>
                        <a14:foregroundMark x1="33387" y1="63309" x2="33866" y2="73621"/>
                        <a14:foregroundMark x1="31949" y1="64748" x2="32268" y2="71463"/>
                        <a14:foregroundMark x1="61821" y1="15827" x2="61821" y2="73381"/>
                        <a14:foregroundMark x1="83067" y1="14868" x2="80671" y2="57314"/>
                        <a14:foregroundMark x1="80671" y1="57314" x2="82748" y2="73381"/>
                        <a14:foregroundMark x1="86262" y1="35731" x2="85144" y2="73381"/>
                        <a14:foregroundMark x1="84026" y1="35731" x2="80351" y2="72902"/>
                        <a14:foregroundMark x1="77157" y1="62350" x2="78594" y2="75060"/>
                        <a14:foregroundMark x1="78594" y1="75060" x2="78914" y2="75300"/>
                        <a14:foregroundMark x1="79073" y1="65468" x2="79553" y2="79376"/>
                        <a14:foregroundMark x1="79553" y1="79376" x2="80032" y2="80576"/>
                        <a14:foregroundMark x1="77796" y1="71942" x2="81470" y2="79856"/>
                        <a14:foregroundMark x1="75719" y1="66667" x2="75879" y2="71942"/>
                        <a14:foregroundMark x1="75240" y1="65468" x2="75240" y2="69784"/>
                        <a14:foregroundMark x1="57348" y1="63070" x2="55591" y2="68825"/>
                        <a14:foregroundMark x1="55751" y1="64269" x2="54473" y2="70983"/>
                        <a14:foregroundMark x1="53994" y1="66427" x2="53355" y2="70504"/>
                        <a14:foregroundMark x1="53355" y1="67386" x2="53355" y2="71463"/>
                        <a14:foregroundMark x1="41214" y1="81775" x2="40895" y2="67626"/>
                        <a14:foregroundMark x1="40895" y1="67626" x2="40735" y2="66667"/>
                        <a14:foregroundMark x1="43930" y1="64748" x2="43930" y2="72902"/>
                        <a14:foregroundMark x1="44089" y1="59952" x2="43610" y2="70983"/>
                        <a14:foregroundMark x1="40735" y1="77698" x2="35463" y2="84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43"/>
          <a:stretch/>
        </p:blipFill>
        <p:spPr bwMode="auto">
          <a:xfrm>
            <a:off x="8917741" y="4797196"/>
            <a:ext cx="1321439" cy="123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" name="Picture 4" descr="Imágenes de Refresco | Vectores, fotos de stock y PSD gratuitos">
            <a:extLst>
              <a:ext uri="{FF2B5EF4-FFF2-40B4-BE49-F238E27FC236}">
                <a16:creationId xmlns:a16="http://schemas.microsoft.com/office/drawing/2014/main" id="{007E0339-011A-4684-87FA-B009D9DEDB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39137" y1="17506" x2="37859" y2="77218"/>
                        <a14:foregroundMark x1="37859" y1="77218" x2="38019" y2="77458"/>
                        <a14:foregroundMark x1="35144" y1="53237" x2="34505" y2="68825"/>
                        <a14:foregroundMark x1="33866" y1="59233" x2="33227" y2="71223"/>
                        <a14:foregroundMark x1="33227" y1="71223" x2="33387" y2="71223"/>
                        <a14:foregroundMark x1="33387" y1="63309" x2="33866" y2="73621"/>
                        <a14:foregroundMark x1="31949" y1="64748" x2="32268" y2="71463"/>
                        <a14:foregroundMark x1="61821" y1="15827" x2="61821" y2="73381"/>
                        <a14:foregroundMark x1="83067" y1="14868" x2="80671" y2="57314"/>
                        <a14:foregroundMark x1="80671" y1="57314" x2="82748" y2="73381"/>
                        <a14:foregroundMark x1="86262" y1="35731" x2="85144" y2="73381"/>
                        <a14:foregroundMark x1="84026" y1="35731" x2="80351" y2="72902"/>
                        <a14:foregroundMark x1="77157" y1="62350" x2="78594" y2="75060"/>
                        <a14:foregroundMark x1="78594" y1="75060" x2="78914" y2="75300"/>
                        <a14:foregroundMark x1="79073" y1="65468" x2="79553" y2="79376"/>
                        <a14:foregroundMark x1="79553" y1="79376" x2="80032" y2="80576"/>
                        <a14:foregroundMark x1="77796" y1="71942" x2="81470" y2="79856"/>
                        <a14:foregroundMark x1="75719" y1="66667" x2="75879" y2="71942"/>
                        <a14:foregroundMark x1="75240" y1="65468" x2="75240" y2="69784"/>
                        <a14:foregroundMark x1="57348" y1="63070" x2="55591" y2="68825"/>
                        <a14:foregroundMark x1="55751" y1="64269" x2="54473" y2="70983"/>
                        <a14:foregroundMark x1="53994" y1="66427" x2="53355" y2="70504"/>
                        <a14:foregroundMark x1="53355" y1="67386" x2="53355" y2="71463"/>
                        <a14:foregroundMark x1="41214" y1="81775" x2="40895" y2="67626"/>
                        <a14:foregroundMark x1="40895" y1="67626" x2="40735" y2="66667"/>
                        <a14:foregroundMark x1="43930" y1="64748" x2="43930" y2="72902"/>
                        <a14:foregroundMark x1="44089" y1="59952" x2="43610" y2="70983"/>
                        <a14:foregroundMark x1="40735" y1="77698" x2="35463" y2="84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43"/>
          <a:stretch/>
        </p:blipFill>
        <p:spPr bwMode="auto">
          <a:xfrm>
            <a:off x="2831058" y="4809837"/>
            <a:ext cx="1321439" cy="123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x1">
            <a:extLst>
              <a:ext uri="{FF2B5EF4-FFF2-40B4-BE49-F238E27FC236}">
                <a16:creationId xmlns:a16="http://schemas.microsoft.com/office/drawing/2014/main" id="{26DF73A1-7984-497B-B465-584ED9F16A6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40" y="1832720"/>
            <a:ext cx="587639" cy="588579"/>
          </a:xfrm>
          <a:prstGeom prst="rect">
            <a:avLst/>
          </a:prstGeom>
        </p:spPr>
      </p:pic>
      <p:pic>
        <p:nvPicPr>
          <p:cNvPr id="267" name="x2">
            <a:extLst>
              <a:ext uri="{FF2B5EF4-FFF2-40B4-BE49-F238E27FC236}">
                <a16:creationId xmlns:a16="http://schemas.microsoft.com/office/drawing/2014/main" id="{74DD9183-71D8-429F-8C68-5DCC2A1455D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94" y="1745144"/>
            <a:ext cx="587639" cy="588579"/>
          </a:xfrm>
          <a:prstGeom prst="rect">
            <a:avLst/>
          </a:prstGeom>
        </p:spPr>
      </p:pic>
      <p:pic>
        <p:nvPicPr>
          <p:cNvPr id="268" name="x3">
            <a:extLst>
              <a:ext uri="{FF2B5EF4-FFF2-40B4-BE49-F238E27FC236}">
                <a16:creationId xmlns:a16="http://schemas.microsoft.com/office/drawing/2014/main" id="{242D38B3-599E-443A-A59A-0D89C3B8909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09" y="1763352"/>
            <a:ext cx="587639" cy="588579"/>
          </a:xfrm>
          <a:prstGeom prst="rect">
            <a:avLst/>
          </a:prstGeom>
        </p:spPr>
      </p:pic>
      <p:pic>
        <p:nvPicPr>
          <p:cNvPr id="269" name="x4">
            <a:extLst>
              <a:ext uri="{FF2B5EF4-FFF2-40B4-BE49-F238E27FC236}">
                <a16:creationId xmlns:a16="http://schemas.microsoft.com/office/drawing/2014/main" id="{910F0F45-242C-4C9F-ADE1-D211C53D3D0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098" y="1745143"/>
            <a:ext cx="587639" cy="588579"/>
          </a:xfrm>
          <a:prstGeom prst="rect">
            <a:avLst/>
          </a:prstGeom>
        </p:spPr>
      </p:pic>
      <p:pic>
        <p:nvPicPr>
          <p:cNvPr id="271" name="x6">
            <a:extLst>
              <a:ext uri="{FF2B5EF4-FFF2-40B4-BE49-F238E27FC236}">
                <a16:creationId xmlns:a16="http://schemas.microsoft.com/office/drawing/2014/main" id="{7203711B-7C50-4208-838A-0C74414B55C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850" y="1752633"/>
            <a:ext cx="587639" cy="588579"/>
          </a:xfrm>
          <a:prstGeom prst="rect">
            <a:avLst/>
          </a:prstGeom>
        </p:spPr>
      </p:pic>
      <p:pic>
        <p:nvPicPr>
          <p:cNvPr id="270" name="x5">
            <a:extLst>
              <a:ext uri="{FF2B5EF4-FFF2-40B4-BE49-F238E27FC236}">
                <a16:creationId xmlns:a16="http://schemas.microsoft.com/office/drawing/2014/main" id="{1EC6D8C7-C8E6-427D-8087-BE4E22D31C5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303" y="1737405"/>
            <a:ext cx="587639" cy="588579"/>
          </a:xfrm>
          <a:prstGeom prst="rect">
            <a:avLst/>
          </a:prstGeom>
        </p:spPr>
      </p:pic>
      <p:pic>
        <p:nvPicPr>
          <p:cNvPr id="272" name="x7">
            <a:extLst>
              <a:ext uri="{FF2B5EF4-FFF2-40B4-BE49-F238E27FC236}">
                <a16:creationId xmlns:a16="http://schemas.microsoft.com/office/drawing/2014/main" id="{6EB1E01C-8349-4C8C-91D2-4CF35FDE702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611" y="3792397"/>
            <a:ext cx="587639" cy="588579"/>
          </a:xfrm>
          <a:prstGeom prst="rect">
            <a:avLst/>
          </a:prstGeom>
        </p:spPr>
      </p:pic>
      <p:pic>
        <p:nvPicPr>
          <p:cNvPr id="273" name="x8">
            <a:extLst>
              <a:ext uri="{FF2B5EF4-FFF2-40B4-BE49-F238E27FC236}">
                <a16:creationId xmlns:a16="http://schemas.microsoft.com/office/drawing/2014/main" id="{754AF92B-4062-470B-B61E-8D99255250A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37" y="3788315"/>
            <a:ext cx="587639" cy="588579"/>
          </a:xfrm>
          <a:prstGeom prst="rect">
            <a:avLst/>
          </a:prstGeom>
        </p:spPr>
      </p:pic>
      <p:pic>
        <p:nvPicPr>
          <p:cNvPr id="274" name="x9">
            <a:extLst>
              <a:ext uri="{FF2B5EF4-FFF2-40B4-BE49-F238E27FC236}">
                <a16:creationId xmlns:a16="http://schemas.microsoft.com/office/drawing/2014/main" id="{4BC51966-0D8E-4BCE-95B2-FA483CE654A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9" y="3798783"/>
            <a:ext cx="587639" cy="588579"/>
          </a:xfrm>
          <a:prstGeom prst="rect">
            <a:avLst/>
          </a:prstGeom>
        </p:spPr>
      </p:pic>
      <p:pic>
        <p:nvPicPr>
          <p:cNvPr id="275" name="x10">
            <a:extLst>
              <a:ext uri="{FF2B5EF4-FFF2-40B4-BE49-F238E27FC236}">
                <a16:creationId xmlns:a16="http://schemas.microsoft.com/office/drawing/2014/main" id="{B6DE9623-0639-4C5C-9FA1-0455C13EC00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885" y="3788315"/>
            <a:ext cx="587639" cy="588579"/>
          </a:xfrm>
          <a:prstGeom prst="rect">
            <a:avLst/>
          </a:prstGeom>
        </p:spPr>
      </p:pic>
      <p:pic>
        <p:nvPicPr>
          <p:cNvPr id="278" name="x13">
            <a:extLst>
              <a:ext uri="{FF2B5EF4-FFF2-40B4-BE49-F238E27FC236}">
                <a16:creationId xmlns:a16="http://schemas.microsoft.com/office/drawing/2014/main" id="{8147926D-4436-41D5-8BD0-045A59DA4FE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92" y="5808581"/>
            <a:ext cx="587639" cy="588579"/>
          </a:xfrm>
          <a:prstGeom prst="rect">
            <a:avLst/>
          </a:prstGeom>
        </p:spPr>
      </p:pic>
      <p:pic>
        <p:nvPicPr>
          <p:cNvPr id="280" name="x15">
            <a:extLst>
              <a:ext uri="{FF2B5EF4-FFF2-40B4-BE49-F238E27FC236}">
                <a16:creationId xmlns:a16="http://schemas.microsoft.com/office/drawing/2014/main" id="{87830A37-B52B-4FCC-B148-9EC4D707FC0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97" y="5839530"/>
            <a:ext cx="587639" cy="588579"/>
          </a:xfrm>
          <a:prstGeom prst="rect">
            <a:avLst/>
          </a:prstGeom>
        </p:spPr>
      </p:pic>
      <p:pic>
        <p:nvPicPr>
          <p:cNvPr id="281" name="x16">
            <a:extLst>
              <a:ext uri="{FF2B5EF4-FFF2-40B4-BE49-F238E27FC236}">
                <a16:creationId xmlns:a16="http://schemas.microsoft.com/office/drawing/2014/main" id="{82446E14-3F45-40D0-9BAA-DD760E50741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53" y="5806950"/>
            <a:ext cx="587639" cy="588579"/>
          </a:xfrm>
          <a:prstGeom prst="rect">
            <a:avLst/>
          </a:prstGeom>
        </p:spPr>
      </p:pic>
      <p:pic>
        <p:nvPicPr>
          <p:cNvPr id="282" name="x17">
            <a:extLst>
              <a:ext uri="{FF2B5EF4-FFF2-40B4-BE49-F238E27FC236}">
                <a16:creationId xmlns:a16="http://schemas.microsoft.com/office/drawing/2014/main" id="{2E1E06BF-02B6-41BD-A297-3809A80C6B9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174" y="5823662"/>
            <a:ext cx="587639" cy="588579"/>
          </a:xfrm>
          <a:prstGeom prst="rect">
            <a:avLst/>
          </a:prstGeom>
        </p:spPr>
      </p:pic>
      <p:pic>
        <p:nvPicPr>
          <p:cNvPr id="283" name="x18">
            <a:extLst>
              <a:ext uri="{FF2B5EF4-FFF2-40B4-BE49-F238E27FC236}">
                <a16:creationId xmlns:a16="http://schemas.microsoft.com/office/drawing/2014/main" id="{BB69EB42-F2F8-45AB-8CC5-9DF50DBD654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75" y="5806949"/>
            <a:ext cx="587639" cy="588579"/>
          </a:xfrm>
          <a:prstGeom prst="rect">
            <a:avLst/>
          </a:prstGeom>
        </p:spPr>
      </p:pic>
      <p:pic>
        <p:nvPicPr>
          <p:cNvPr id="279" name="x14">
            <a:extLst>
              <a:ext uri="{FF2B5EF4-FFF2-40B4-BE49-F238E27FC236}">
                <a16:creationId xmlns:a16="http://schemas.microsoft.com/office/drawing/2014/main" id="{C46CE9E0-4D4B-498A-B414-250ACE91547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85" y="5845774"/>
            <a:ext cx="587639" cy="588579"/>
          </a:xfrm>
          <a:prstGeom prst="rect">
            <a:avLst/>
          </a:prstGeom>
        </p:spPr>
      </p:pic>
      <p:pic>
        <p:nvPicPr>
          <p:cNvPr id="276" name="x11">
            <a:extLst>
              <a:ext uri="{FF2B5EF4-FFF2-40B4-BE49-F238E27FC236}">
                <a16:creationId xmlns:a16="http://schemas.microsoft.com/office/drawing/2014/main" id="{FCCB227C-0543-45E1-8BD3-76D64DAF35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833" y="3779074"/>
            <a:ext cx="587639" cy="588579"/>
          </a:xfrm>
          <a:prstGeom prst="rect">
            <a:avLst/>
          </a:prstGeom>
        </p:spPr>
      </p:pic>
      <p:pic>
        <p:nvPicPr>
          <p:cNvPr id="277" name="x12">
            <a:extLst>
              <a:ext uri="{FF2B5EF4-FFF2-40B4-BE49-F238E27FC236}">
                <a16:creationId xmlns:a16="http://schemas.microsoft.com/office/drawing/2014/main" id="{ED952993-A66D-4D14-819A-354FE7E6484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438" b="98403" l="1280" r="98240">
                        <a14:foregroundMark x1="23680" y1="6709" x2="23680" y2="6709"/>
                        <a14:foregroundMark x1="22240" y1="3994" x2="22080" y2="2875"/>
                        <a14:foregroundMark x1="22240" y1="2236" x2="22240" y2="2236"/>
                        <a14:foregroundMark x1="22240" y1="2236" x2="22240" y2="2236"/>
                        <a14:foregroundMark x1="22080" y1="2077" x2="22080" y2="2077"/>
                        <a14:foregroundMark x1="21440" y1="1597" x2="21440" y2="1597"/>
                        <a14:foregroundMark x1="21280" y1="1597" x2="21280" y2="1597"/>
                        <a14:foregroundMark x1="21280" y1="1597" x2="21280" y2="1597"/>
                        <a14:foregroundMark x1="20640" y1="1757" x2="20640" y2="1757"/>
                        <a14:foregroundMark x1="19840" y1="1917" x2="19840" y2="1917"/>
                        <a14:foregroundMark x1="19840" y1="1917" x2="19840" y2="1917"/>
                        <a14:foregroundMark x1="19680" y1="2077" x2="18240" y2="3195"/>
                        <a14:foregroundMark x1="15840" y1="4633" x2="14560" y2="5751"/>
                        <a14:foregroundMark x1="12960" y1="6869" x2="11680" y2="9425"/>
                        <a14:foregroundMark x1="9760" y1="12141" x2="7680" y2="14377"/>
                        <a14:foregroundMark x1="6880" y1="15655" x2="5600" y2="17252"/>
                        <a14:foregroundMark x1="4000" y1="18530" x2="3200" y2="19489"/>
                        <a14:foregroundMark x1="2720" y1="20128" x2="2720" y2="20128"/>
                        <a14:foregroundMark x1="1920" y1="21246" x2="1920" y2="21246"/>
                        <a14:foregroundMark x1="1440" y1="21246" x2="1440" y2="21246"/>
                        <a14:foregroundMark x1="1440" y1="21246" x2="1440" y2="21246"/>
                        <a14:foregroundMark x1="1440" y1="21246" x2="1440" y2="21246"/>
                        <a14:foregroundMark x1="93440" y1="15335" x2="93440" y2="15335"/>
                        <a14:foregroundMark x1="93920" y1="15655" x2="94400" y2="15815"/>
                        <a14:foregroundMark x1="95040" y1="16294" x2="95040" y2="16294"/>
                        <a14:foregroundMark x1="95520" y1="16933" x2="96320" y2="18051"/>
                        <a14:foregroundMark x1="96960" y1="19169" x2="98080" y2="20607"/>
                        <a14:foregroundMark x1="98240" y1="20767" x2="98240" y2="20767"/>
                        <a14:foregroundMark x1="98240" y1="21246" x2="95360" y2="22204"/>
                        <a14:foregroundMark x1="77280" y1="23163" x2="75520" y2="23642"/>
                        <a14:foregroundMark x1="58080" y1="21246" x2="58080" y2="21246"/>
                        <a14:foregroundMark x1="57600" y1="19329" x2="57600" y2="18211"/>
                        <a14:foregroundMark x1="57920" y1="17252" x2="58560" y2="16773"/>
                        <a14:foregroundMark x1="59040" y1="16613" x2="60480" y2="15495"/>
                        <a14:foregroundMark x1="61120" y1="15176" x2="61120" y2="15176"/>
                        <a14:foregroundMark x1="36000" y1="12141" x2="36000" y2="12141"/>
                        <a14:foregroundMark x1="36320" y1="12300" x2="36800" y2="13099"/>
                        <a14:foregroundMark x1="65760" y1="64537" x2="71520" y2="69808"/>
                        <a14:foregroundMark x1="82400" y1="78594" x2="83040" y2="79233"/>
                        <a14:foregroundMark x1="84320" y1="80831" x2="83840" y2="82268"/>
                        <a14:foregroundMark x1="81920" y1="86262" x2="80000" y2="89617"/>
                        <a14:foregroundMark x1="79680" y1="90895" x2="79200" y2="92492"/>
                        <a14:foregroundMark x1="78720" y1="93610" x2="78400" y2="94569"/>
                        <a14:foregroundMark x1="78080" y1="95687" x2="77920" y2="96326"/>
                        <a14:foregroundMark x1="77920" y1="96645" x2="77760" y2="97125"/>
                        <a14:foregroundMark x1="77760" y1="97444" x2="77760" y2="97444"/>
                        <a14:foregroundMark x1="97280" y1="76997" x2="97280" y2="76997"/>
                        <a14:foregroundMark x1="97920" y1="76997" x2="97920" y2="76997"/>
                        <a14:foregroundMark x1="98240" y1="76997" x2="98240" y2="76997"/>
                        <a14:foregroundMark x1="21600" y1="97125" x2="21600" y2="97125"/>
                        <a14:foregroundMark x1="21600" y1="98562" x2="21600" y2="98562"/>
                        <a14:foregroundMark x1="1280" y1="76997" x2="1280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66" y="3789877"/>
            <a:ext cx="587639" cy="588579"/>
          </a:xfrm>
          <a:prstGeom prst="rect">
            <a:avLst/>
          </a:prstGeom>
        </p:spPr>
      </p:pic>
      <p:grpSp>
        <p:nvGrpSpPr>
          <p:cNvPr id="71" name="2">
            <a:extLst>
              <a:ext uri="{FF2B5EF4-FFF2-40B4-BE49-F238E27FC236}">
                <a16:creationId xmlns:a16="http://schemas.microsoft.com/office/drawing/2014/main" id="{C603485D-C422-4CBE-9B24-420AA834A069}"/>
              </a:ext>
            </a:extLst>
          </p:cNvPr>
          <p:cNvGrpSpPr/>
          <p:nvPr/>
        </p:nvGrpSpPr>
        <p:grpSpPr>
          <a:xfrm>
            <a:off x="4200871" y="518213"/>
            <a:ext cx="1386821" cy="1926844"/>
            <a:chOff x="4200871" y="518213"/>
            <a:chExt cx="1386821" cy="1926844"/>
          </a:xfrm>
        </p:grpSpPr>
        <p:grpSp>
          <p:nvGrpSpPr>
            <p:cNvPr id="289" name="Grupo 288">
              <a:extLst>
                <a:ext uri="{FF2B5EF4-FFF2-40B4-BE49-F238E27FC236}">
                  <a16:creationId xmlns:a16="http://schemas.microsoft.com/office/drawing/2014/main" id="{2CCE46D3-F649-4168-8B27-0D4BDCA2F606}"/>
                </a:ext>
              </a:extLst>
            </p:cNvPr>
            <p:cNvGrpSpPr/>
            <p:nvPr/>
          </p:nvGrpSpPr>
          <p:grpSpPr>
            <a:xfrm>
              <a:off x="4210993" y="518213"/>
              <a:ext cx="1376699" cy="1926844"/>
              <a:chOff x="2332198" y="-1676908"/>
              <a:chExt cx="1376699" cy="1926844"/>
            </a:xfrm>
          </p:grpSpPr>
          <p:pic>
            <p:nvPicPr>
              <p:cNvPr id="290" name="Imagen 289">
                <a:extLst>
                  <a:ext uri="{FF2B5EF4-FFF2-40B4-BE49-F238E27FC236}">
                    <a16:creationId xmlns:a16="http://schemas.microsoft.com/office/drawing/2014/main" id="{E7A080A7-D598-4A21-8E77-2452FD7D8C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521" r="89959"/>
              <a:stretch/>
            </p:blipFill>
            <p:spPr>
              <a:xfrm>
                <a:off x="3090281" y="-1666909"/>
                <a:ext cx="618616" cy="1916845"/>
              </a:xfrm>
              <a:prstGeom prst="rect">
                <a:avLst/>
              </a:prstGeom>
            </p:spPr>
          </p:pic>
          <p:pic>
            <p:nvPicPr>
              <p:cNvPr id="291" name="Imagen 290">
                <a:extLst>
                  <a:ext uri="{FF2B5EF4-FFF2-40B4-BE49-F238E27FC236}">
                    <a16:creationId xmlns:a16="http://schemas.microsoft.com/office/drawing/2014/main" id="{7BF06CF5-5DD2-487F-9D68-A034F1901D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3" t="804" r="89066" b="63717"/>
              <a:stretch/>
            </p:blipFill>
            <p:spPr>
              <a:xfrm>
                <a:off x="2332198" y="-1676908"/>
                <a:ext cx="758083" cy="1926844"/>
              </a:xfrm>
              <a:prstGeom prst="rect">
                <a:avLst/>
              </a:prstGeom>
            </p:spPr>
          </p:pic>
        </p:grpSp>
        <p:sp>
          <p:nvSpPr>
            <p:cNvPr id="144" name="CuadroTexto 143">
              <a:extLst>
                <a:ext uri="{FF2B5EF4-FFF2-40B4-BE49-F238E27FC236}">
                  <a16:creationId xmlns:a16="http://schemas.microsoft.com/office/drawing/2014/main" id="{75A5C61A-ADB2-409B-9CF8-B1AD62D3BABE}"/>
                </a:ext>
              </a:extLst>
            </p:cNvPr>
            <p:cNvSpPr txBox="1"/>
            <p:nvPr/>
          </p:nvSpPr>
          <p:spPr>
            <a:xfrm>
              <a:off x="4200871" y="552572"/>
              <a:ext cx="219038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2</a:t>
              </a:r>
            </a:p>
          </p:txBody>
        </p:sp>
      </p:grpSp>
      <p:grpSp>
        <p:nvGrpSpPr>
          <p:cNvPr id="70" name="1">
            <a:extLst>
              <a:ext uri="{FF2B5EF4-FFF2-40B4-BE49-F238E27FC236}">
                <a16:creationId xmlns:a16="http://schemas.microsoft.com/office/drawing/2014/main" id="{13B919D6-F381-4002-A357-38D55B145375}"/>
              </a:ext>
            </a:extLst>
          </p:cNvPr>
          <p:cNvGrpSpPr/>
          <p:nvPr/>
        </p:nvGrpSpPr>
        <p:grpSpPr>
          <a:xfrm>
            <a:off x="2713053" y="494338"/>
            <a:ext cx="1376699" cy="1926844"/>
            <a:chOff x="2713053" y="494338"/>
            <a:chExt cx="1376699" cy="1926844"/>
          </a:xfrm>
        </p:grpSpPr>
        <p:grpSp>
          <p:nvGrpSpPr>
            <p:cNvPr id="69" name="Grupo 68">
              <a:extLst>
                <a:ext uri="{FF2B5EF4-FFF2-40B4-BE49-F238E27FC236}">
                  <a16:creationId xmlns:a16="http://schemas.microsoft.com/office/drawing/2014/main" id="{61D7C7A2-D1BB-47FF-A4E7-04ADB18B3538}"/>
                </a:ext>
              </a:extLst>
            </p:cNvPr>
            <p:cNvGrpSpPr/>
            <p:nvPr/>
          </p:nvGrpSpPr>
          <p:grpSpPr>
            <a:xfrm>
              <a:off x="2713053" y="494338"/>
              <a:ext cx="1376699" cy="1926844"/>
              <a:chOff x="2332198" y="-1676908"/>
              <a:chExt cx="1376699" cy="1926844"/>
            </a:xfrm>
          </p:grpSpPr>
          <p:pic>
            <p:nvPicPr>
              <p:cNvPr id="253" name="Imagen 252">
                <a:extLst>
                  <a:ext uri="{FF2B5EF4-FFF2-40B4-BE49-F238E27FC236}">
                    <a16:creationId xmlns:a16="http://schemas.microsoft.com/office/drawing/2014/main" id="{4CEB29CC-9A9E-486E-B8AB-35F2389470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521" r="89959"/>
              <a:stretch/>
            </p:blipFill>
            <p:spPr>
              <a:xfrm>
                <a:off x="3090281" y="-1666909"/>
                <a:ext cx="618616" cy="1916845"/>
              </a:xfrm>
              <a:prstGeom prst="rect">
                <a:avLst/>
              </a:prstGeom>
            </p:spPr>
          </p:pic>
          <p:pic>
            <p:nvPicPr>
              <p:cNvPr id="255" name="Imagen 254">
                <a:extLst>
                  <a:ext uri="{FF2B5EF4-FFF2-40B4-BE49-F238E27FC236}">
                    <a16:creationId xmlns:a16="http://schemas.microsoft.com/office/drawing/2014/main" id="{CE68E0CC-4A04-4798-9A60-9BA25DD28A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3" t="804" r="89066" b="63717"/>
              <a:stretch/>
            </p:blipFill>
            <p:spPr>
              <a:xfrm>
                <a:off x="2332198" y="-1676908"/>
                <a:ext cx="758083" cy="1926844"/>
              </a:xfrm>
              <a:prstGeom prst="rect">
                <a:avLst/>
              </a:prstGeom>
            </p:spPr>
          </p:pic>
        </p:grpSp>
        <p:sp>
          <p:nvSpPr>
            <p:cNvPr id="141" name="CuadroTexto 140">
              <a:extLst>
                <a:ext uri="{FF2B5EF4-FFF2-40B4-BE49-F238E27FC236}">
                  <a16:creationId xmlns:a16="http://schemas.microsoft.com/office/drawing/2014/main" id="{29FBA639-4978-47F8-93C2-0F95D8E180ED}"/>
                </a:ext>
              </a:extLst>
            </p:cNvPr>
            <p:cNvSpPr txBox="1"/>
            <p:nvPr/>
          </p:nvSpPr>
          <p:spPr>
            <a:xfrm>
              <a:off x="2810664" y="587352"/>
              <a:ext cx="219038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1</a:t>
              </a:r>
            </a:p>
          </p:txBody>
        </p:sp>
      </p:grpSp>
      <p:grpSp>
        <p:nvGrpSpPr>
          <p:cNvPr id="72" name="3">
            <a:extLst>
              <a:ext uri="{FF2B5EF4-FFF2-40B4-BE49-F238E27FC236}">
                <a16:creationId xmlns:a16="http://schemas.microsoft.com/office/drawing/2014/main" id="{B58B8C42-F761-4765-ACB3-D73D9ADC8D8A}"/>
              </a:ext>
            </a:extLst>
          </p:cNvPr>
          <p:cNvGrpSpPr/>
          <p:nvPr/>
        </p:nvGrpSpPr>
        <p:grpSpPr>
          <a:xfrm>
            <a:off x="5765720" y="492914"/>
            <a:ext cx="1376699" cy="1926844"/>
            <a:chOff x="5765720" y="492914"/>
            <a:chExt cx="1376699" cy="1926844"/>
          </a:xfrm>
        </p:grpSpPr>
        <p:grpSp>
          <p:nvGrpSpPr>
            <p:cNvPr id="292" name="Grupo 291">
              <a:extLst>
                <a:ext uri="{FF2B5EF4-FFF2-40B4-BE49-F238E27FC236}">
                  <a16:creationId xmlns:a16="http://schemas.microsoft.com/office/drawing/2014/main" id="{2A1C6655-4A8D-4ACD-9AF5-A4E700155BE3}"/>
                </a:ext>
              </a:extLst>
            </p:cNvPr>
            <p:cNvGrpSpPr/>
            <p:nvPr/>
          </p:nvGrpSpPr>
          <p:grpSpPr>
            <a:xfrm>
              <a:off x="5765720" y="492914"/>
              <a:ext cx="1376699" cy="1926844"/>
              <a:chOff x="2332198" y="-1676908"/>
              <a:chExt cx="1376699" cy="1926844"/>
            </a:xfrm>
          </p:grpSpPr>
          <p:pic>
            <p:nvPicPr>
              <p:cNvPr id="293" name="Imagen 292">
                <a:extLst>
                  <a:ext uri="{FF2B5EF4-FFF2-40B4-BE49-F238E27FC236}">
                    <a16:creationId xmlns:a16="http://schemas.microsoft.com/office/drawing/2014/main" id="{8B3E3260-6484-48DF-B547-8899D5B2D8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521" r="89959"/>
              <a:stretch/>
            </p:blipFill>
            <p:spPr>
              <a:xfrm>
                <a:off x="3090281" y="-1666909"/>
                <a:ext cx="618616" cy="1916845"/>
              </a:xfrm>
              <a:prstGeom prst="rect">
                <a:avLst/>
              </a:prstGeom>
            </p:spPr>
          </p:pic>
          <p:pic>
            <p:nvPicPr>
              <p:cNvPr id="294" name="Imagen 293">
                <a:extLst>
                  <a:ext uri="{FF2B5EF4-FFF2-40B4-BE49-F238E27FC236}">
                    <a16:creationId xmlns:a16="http://schemas.microsoft.com/office/drawing/2014/main" id="{4B3D663F-5712-4C62-B59E-CA66FDDF18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3" t="804" r="89066" b="63717"/>
              <a:stretch/>
            </p:blipFill>
            <p:spPr>
              <a:xfrm>
                <a:off x="2332198" y="-1676908"/>
                <a:ext cx="758083" cy="1926844"/>
              </a:xfrm>
              <a:prstGeom prst="rect">
                <a:avLst/>
              </a:prstGeom>
            </p:spPr>
          </p:pic>
        </p:grpSp>
        <p:sp>
          <p:nvSpPr>
            <p:cNvPr id="147" name="CuadroTexto 146">
              <a:extLst>
                <a:ext uri="{FF2B5EF4-FFF2-40B4-BE49-F238E27FC236}">
                  <a16:creationId xmlns:a16="http://schemas.microsoft.com/office/drawing/2014/main" id="{D54C005C-F431-4981-8FF7-9C618B0EF5BC}"/>
                </a:ext>
              </a:extLst>
            </p:cNvPr>
            <p:cNvSpPr txBox="1"/>
            <p:nvPr/>
          </p:nvSpPr>
          <p:spPr>
            <a:xfrm>
              <a:off x="5820082" y="545262"/>
              <a:ext cx="219038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3</a:t>
              </a:r>
            </a:p>
          </p:txBody>
        </p:sp>
      </p:grpSp>
      <p:grpSp>
        <p:nvGrpSpPr>
          <p:cNvPr id="73" name="4">
            <a:extLst>
              <a:ext uri="{FF2B5EF4-FFF2-40B4-BE49-F238E27FC236}">
                <a16:creationId xmlns:a16="http://schemas.microsoft.com/office/drawing/2014/main" id="{3F82A6D4-4513-4F96-BFC2-A0F6667BEB7C}"/>
              </a:ext>
            </a:extLst>
          </p:cNvPr>
          <p:cNvGrpSpPr/>
          <p:nvPr/>
        </p:nvGrpSpPr>
        <p:grpSpPr>
          <a:xfrm>
            <a:off x="7253219" y="504856"/>
            <a:ext cx="1459056" cy="1926844"/>
            <a:chOff x="7253219" y="504856"/>
            <a:chExt cx="1459056" cy="1926844"/>
          </a:xfrm>
        </p:grpSpPr>
        <p:grpSp>
          <p:nvGrpSpPr>
            <p:cNvPr id="295" name="Grupo 294">
              <a:extLst>
                <a:ext uri="{FF2B5EF4-FFF2-40B4-BE49-F238E27FC236}">
                  <a16:creationId xmlns:a16="http://schemas.microsoft.com/office/drawing/2014/main" id="{A25D98D9-05F8-47FD-BD25-D44771C0A69C}"/>
                </a:ext>
              </a:extLst>
            </p:cNvPr>
            <p:cNvGrpSpPr/>
            <p:nvPr/>
          </p:nvGrpSpPr>
          <p:grpSpPr>
            <a:xfrm>
              <a:off x="7253219" y="504856"/>
              <a:ext cx="1459056" cy="1926844"/>
              <a:chOff x="2332198" y="-1676908"/>
              <a:chExt cx="1376699" cy="1926844"/>
            </a:xfrm>
          </p:grpSpPr>
          <p:pic>
            <p:nvPicPr>
              <p:cNvPr id="296" name="Imagen 295">
                <a:extLst>
                  <a:ext uri="{FF2B5EF4-FFF2-40B4-BE49-F238E27FC236}">
                    <a16:creationId xmlns:a16="http://schemas.microsoft.com/office/drawing/2014/main" id="{47E9C0B4-5BFF-4B39-99DA-E8124DB6D8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521" r="89959"/>
              <a:stretch/>
            </p:blipFill>
            <p:spPr>
              <a:xfrm>
                <a:off x="3090281" y="-1666909"/>
                <a:ext cx="618616" cy="1916845"/>
              </a:xfrm>
              <a:prstGeom prst="rect">
                <a:avLst/>
              </a:prstGeom>
            </p:spPr>
          </p:pic>
          <p:pic>
            <p:nvPicPr>
              <p:cNvPr id="297" name="Imagen 296">
                <a:extLst>
                  <a:ext uri="{FF2B5EF4-FFF2-40B4-BE49-F238E27FC236}">
                    <a16:creationId xmlns:a16="http://schemas.microsoft.com/office/drawing/2014/main" id="{9CC98371-E49E-4970-8310-2694CB2DFB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3" t="804" r="89066" b="63717"/>
              <a:stretch/>
            </p:blipFill>
            <p:spPr>
              <a:xfrm>
                <a:off x="2332198" y="-1676908"/>
                <a:ext cx="758083" cy="1926844"/>
              </a:xfrm>
              <a:prstGeom prst="rect">
                <a:avLst/>
              </a:prstGeom>
            </p:spPr>
          </p:pic>
        </p:grpSp>
        <p:sp>
          <p:nvSpPr>
            <p:cNvPr id="150" name="CuadroTexto 149">
              <a:extLst>
                <a:ext uri="{FF2B5EF4-FFF2-40B4-BE49-F238E27FC236}">
                  <a16:creationId xmlns:a16="http://schemas.microsoft.com/office/drawing/2014/main" id="{B781A953-A8BA-4BDA-A6BE-E8F04D4B5A5D}"/>
                </a:ext>
              </a:extLst>
            </p:cNvPr>
            <p:cNvSpPr txBox="1"/>
            <p:nvPr/>
          </p:nvSpPr>
          <p:spPr>
            <a:xfrm>
              <a:off x="7318136" y="548398"/>
              <a:ext cx="219038" cy="46763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4</a:t>
              </a:r>
            </a:p>
          </p:txBody>
        </p:sp>
      </p:grpSp>
      <p:grpSp>
        <p:nvGrpSpPr>
          <p:cNvPr id="75" name="6">
            <a:extLst>
              <a:ext uri="{FF2B5EF4-FFF2-40B4-BE49-F238E27FC236}">
                <a16:creationId xmlns:a16="http://schemas.microsoft.com/office/drawing/2014/main" id="{F9539484-A849-437E-A9A8-85029351B4DC}"/>
              </a:ext>
            </a:extLst>
          </p:cNvPr>
          <p:cNvGrpSpPr/>
          <p:nvPr/>
        </p:nvGrpSpPr>
        <p:grpSpPr>
          <a:xfrm>
            <a:off x="10364056" y="492914"/>
            <a:ext cx="1376699" cy="1926844"/>
            <a:chOff x="10364056" y="492914"/>
            <a:chExt cx="1376699" cy="1926844"/>
          </a:xfrm>
        </p:grpSpPr>
        <p:grpSp>
          <p:nvGrpSpPr>
            <p:cNvPr id="301" name="Grupo 300">
              <a:extLst>
                <a:ext uri="{FF2B5EF4-FFF2-40B4-BE49-F238E27FC236}">
                  <a16:creationId xmlns:a16="http://schemas.microsoft.com/office/drawing/2014/main" id="{2BFCACB9-4477-429D-8376-49AD8C44577A}"/>
                </a:ext>
              </a:extLst>
            </p:cNvPr>
            <p:cNvGrpSpPr/>
            <p:nvPr/>
          </p:nvGrpSpPr>
          <p:grpSpPr>
            <a:xfrm>
              <a:off x="10364056" y="492914"/>
              <a:ext cx="1376699" cy="1926844"/>
              <a:chOff x="2332198" y="-1676908"/>
              <a:chExt cx="1376699" cy="1926844"/>
            </a:xfrm>
          </p:grpSpPr>
          <p:pic>
            <p:nvPicPr>
              <p:cNvPr id="302" name="Imagen 301">
                <a:extLst>
                  <a:ext uri="{FF2B5EF4-FFF2-40B4-BE49-F238E27FC236}">
                    <a16:creationId xmlns:a16="http://schemas.microsoft.com/office/drawing/2014/main" id="{A834F487-70BA-45E9-ABAD-E65D97B7DE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521" r="89959"/>
              <a:stretch/>
            </p:blipFill>
            <p:spPr>
              <a:xfrm>
                <a:off x="3090281" y="-1666909"/>
                <a:ext cx="618616" cy="1916845"/>
              </a:xfrm>
              <a:prstGeom prst="rect">
                <a:avLst/>
              </a:prstGeom>
            </p:spPr>
          </p:pic>
          <p:pic>
            <p:nvPicPr>
              <p:cNvPr id="303" name="Imagen 302">
                <a:extLst>
                  <a:ext uri="{FF2B5EF4-FFF2-40B4-BE49-F238E27FC236}">
                    <a16:creationId xmlns:a16="http://schemas.microsoft.com/office/drawing/2014/main" id="{26C1AC11-391F-44E6-9F07-DD661ED9B1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3" t="804" r="89066" b="63717"/>
              <a:stretch/>
            </p:blipFill>
            <p:spPr>
              <a:xfrm>
                <a:off x="2332198" y="-1676908"/>
                <a:ext cx="758083" cy="1926844"/>
              </a:xfrm>
              <a:prstGeom prst="rect">
                <a:avLst/>
              </a:prstGeom>
            </p:spPr>
          </p:pic>
        </p:grpSp>
        <p:sp>
          <p:nvSpPr>
            <p:cNvPr id="156" name="CuadroTexto 155">
              <a:extLst>
                <a:ext uri="{FF2B5EF4-FFF2-40B4-BE49-F238E27FC236}">
                  <a16:creationId xmlns:a16="http://schemas.microsoft.com/office/drawing/2014/main" id="{8466D7F8-BF3B-410B-9342-4F58A9DE41D5}"/>
                </a:ext>
              </a:extLst>
            </p:cNvPr>
            <p:cNvSpPr txBox="1"/>
            <p:nvPr/>
          </p:nvSpPr>
          <p:spPr>
            <a:xfrm>
              <a:off x="10433552" y="545262"/>
              <a:ext cx="219038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6</a:t>
              </a:r>
            </a:p>
          </p:txBody>
        </p:sp>
      </p:grpSp>
      <p:grpSp>
        <p:nvGrpSpPr>
          <p:cNvPr id="76" name="7">
            <a:extLst>
              <a:ext uri="{FF2B5EF4-FFF2-40B4-BE49-F238E27FC236}">
                <a16:creationId xmlns:a16="http://schemas.microsoft.com/office/drawing/2014/main" id="{5B94536D-B96D-45C8-A8C3-5CB4AB20C682}"/>
              </a:ext>
            </a:extLst>
          </p:cNvPr>
          <p:cNvGrpSpPr/>
          <p:nvPr/>
        </p:nvGrpSpPr>
        <p:grpSpPr>
          <a:xfrm>
            <a:off x="2724315" y="2539741"/>
            <a:ext cx="1376699" cy="1926844"/>
            <a:chOff x="2724315" y="2539741"/>
            <a:chExt cx="1376699" cy="1926844"/>
          </a:xfrm>
        </p:grpSpPr>
        <p:grpSp>
          <p:nvGrpSpPr>
            <p:cNvPr id="304" name="Grupo 303">
              <a:extLst>
                <a:ext uri="{FF2B5EF4-FFF2-40B4-BE49-F238E27FC236}">
                  <a16:creationId xmlns:a16="http://schemas.microsoft.com/office/drawing/2014/main" id="{0C8E63C4-EC64-4CFD-9548-2C522D59A11D}"/>
                </a:ext>
              </a:extLst>
            </p:cNvPr>
            <p:cNvGrpSpPr/>
            <p:nvPr/>
          </p:nvGrpSpPr>
          <p:grpSpPr>
            <a:xfrm>
              <a:off x="2724315" y="2539741"/>
              <a:ext cx="1376699" cy="1926844"/>
              <a:chOff x="2332198" y="-1676908"/>
              <a:chExt cx="1376699" cy="1926844"/>
            </a:xfrm>
          </p:grpSpPr>
          <p:pic>
            <p:nvPicPr>
              <p:cNvPr id="305" name="Imagen 304">
                <a:extLst>
                  <a:ext uri="{FF2B5EF4-FFF2-40B4-BE49-F238E27FC236}">
                    <a16:creationId xmlns:a16="http://schemas.microsoft.com/office/drawing/2014/main" id="{75916E18-FC8E-4325-9D66-5C382A35C0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521" r="89959"/>
              <a:stretch/>
            </p:blipFill>
            <p:spPr>
              <a:xfrm>
                <a:off x="3090281" y="-1666909"/>
                <a:ext cx="618616" cy="1916845"/>
              </a:xfrm>
              <a:prstGeom prst="rect">
                <a:avLst/>
              </a:prstGeom>
            </p:spPr>
          </p:pic>
          <p:pic>
            <p:nvPicPr>
              <p:cNvPr id="306" name="Imagen 305">
                <a:extLst>
                  <a:ext uri="{FF2B5EF4-FFF2-40B4-BE49-F238E27FC236}">
                    <a16:creationId xmlns:a16="http://schemas.microsoft.com/office/drawing/2014/main" id="{91F763CA-536C-49EC-AB29-A0D2BA3195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3" t="804" r="89066" b="63717"/>
              <a:stretch/>
            </p:blipFill>
            <p:spPr>
              <a:xfrm>
                <a:off x="2332198" y="-1676908"/>
                <a:ext cx="758083" cy="1926844"/>
              </a:xfrm>
              <a:prstGeom prst="rect">
                <a:avLst/>
              </a:prstGeom>
            </p:spPr>
          </p:pic>
        </p:grpSp>
        <p:sp>
          <p:nvSpPr>
            <p:cNvPr id="159" name="CuadroTexto 158">
              <a:extLst>
                <a:ext uri="{FF2B5EF4-FFF2-40B4-BE49-F238E27FC236}">
                  <a16:creationId xmlns:a16="http://schemas.microsoft.com/office/drawing/2014/main" id="{04F5E157-7FBC-44B7-9903-02827D15517B}"/>
                </a:ext>
              </a:extLst>
            </p:cNvPr>
            <p:cNvSpPr txBox="1"/>
            <p:nvPr/>
          </p:nvSpPr>
          <p:spPr>
            <a:xfrm>
              <a:off x="2774363" y="2632204"/>
              <a:ext cx="219038" cy="46341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7</a:t>
              </a:r>
            </a:p>
          </p:txBody>
        </p:sp>
      </p:grpSp>
      <p:grpSp>
        <p:nvGrpSpPr>
          <p:cNvPr id="74" name="5">
            <a:extLst>
              <a:ext uri="{FF2B5EF4-FFF2-40B4-BE49-F238E27FC236}">
                <a16:creationId xmlns:a16="http://schemas.microsoft.com/office/drawing/2014/main" id="{A89464B9-9CD1-4E41-9B3F-C6037C1B54C9}"/>
              </a:ext>
            </a:extLst>
          </p:cNvPr>
          <p:cNvGrpSpPr/>
          <p:nvPr/>
        </p:nvGrpSpPr>
        <p:grpSpPr>
          <a:xfrm>
            <a:off x="8834097" y="492914"/>
            <a:ext cx="1409745" cy="1926844"/>
            <a:chOff x="8834097" y="492914"/>
            <a:chExt cx="1409745" cy="1926844"/>
          </a:xfrm>
        </p:grpSpPr>
        <p:grpSp>
          <p:nvGrpSpPr>
            <p:cNvPr id="298" name="Grupo 297">
              <a:extLst>
                <a:ext uri="{FF2B5EF4-FFF2-40B4-BE49-F238E27FC236}">
                  <a16:creationId xmlns:a16="http://schemas.microsoft.com/office/drawing/2014/main" id="{79437E56-7F37-4CEF-A7AF-5BFC7FE832D0}"/>
                </a:ext>
              </a:extLst>
            </p:cNvPr>
            <p:cNvGrpSpPr/>
            <p:nvPr/>
          </p:nvGrpSpPr>
          <p:grpSpPr>
            <a:xfrm>
              <a:off x="8867143" y="492914"/>
              <a:ext cx="1376699" cy="1926844"/>
              <a:chOff x="2332198" y="-1676908"/>
              <a:chExt cx="1376699" cy="1926844"/>
            </a:xfrm>
          </p:grpSpPr>
          <p:pic>
            <p:nvPicPr>
              <p:cNvPr id="299" name="Imagen 298">
                <a:extLst>
                  <a:ext uri="{FF2B5EF4-FFF2-40B4-BE49-F238E27FC236}">
                    <a16:creationId xmlns:a16="http://schemas.microsoft.com/office/drawing/2014/main" id="{301A7BBF-D168-427D-8303-DF1C5E5BB5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521" r="89959"/>
              <a:stretch/>
            </p:blipFill>
            <p:spPr>
              <a:xfrm>
                <a:off x="3090281" y="-1666909"/>
                <a:ext cx="618616" cy="1916845"/>
              </a:xfrm>
              <a:prstGeom prst="rect">
                <a:avLst/>
              </a:prstGeom>
            </p:spPr>
          </p:pic>
          <p:pic>
            <p:nvPicPr>
              <p:cNvPr id="300" name="Imagen 299">
                <a:extLst>
                  <a:ext uri="{FF2B5EF4-FFF2-40B4-BE49-F238E27FC236}">
                    <a16:creationId xmlns:a16="http://schemas.microsoft.com/office/drawing/2014/main" id="{7BDA056A-6BAE-42C8-A8B3-F6E454C369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3" t="804" r="89066" b="63717"/>
              <a:stretch/>
            </p:blipFill>
            <p:spPr>
              <a:xfrm>
                <a:off x="2332198" y="-1676908"/>
                <a:ext cx="758083" cy="1926844"/>
              </a:xfrm>
              <a:prstGeom prst="rect">
                <a:avLst/>
              </a:prstGeom>
            </p:spPr>
          </p:pic>
        </p:grpSp>
        <p:sp>
          <p:nvSpPr>
            <p:cNvPr id="153" name="CuadroTexto 152">
              <a:extLst>
                <a:ext uri="{FF2B5EF4-FFF2-40B4-BE49-F238E27FC236}">
                  <a16:creationId xmlns:a16="http://schemas.microsoft.com/office/drawing/2014/main" id="{EBEF877B-7ABE-472E-8EDB-8CA65A78089C}"/>
                </a:ext>
              </a:extLst>
            </p:cNvPr>
            <p:cNvSpPr txBox="1"/>
            <p:nvPr/>
          </p:nvSpPr>
          <p:spPr>
            <a:xfrm>
              <a:off x="8834097" y="588561"/>
              <a:ext cx="219038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5</a:t>
              </a:r>
            </a:p>
          </p:txBody>
        </p:sp>
      </p:grpSp>
      <p:grpSp>
        <p:nvGrpSpPr>
          <p:cNvPr id="77" name="8">
            <a:extLst>
              <a:ext uri="{FF2B5EF4-FFF2-40B4-BE49-F238E27FC236}">
                <a16:creationId xmlns:a16="http://schemas.microsoft.com/office/drawing/2014/main" id="{FF227D02-FA23-460E-9C60-F71FFCDC3FB1}"/>
              </a:ext>
            </a:extLst>
          </p:cNvPr>
          <p:cNvGrpSpPr/>
          <p:nvPr/>
        </p:nvGrpSpPr>
        <p:grpSpPr>
          <a:xfrm>
            <a:off x="4152497" y="2580177"/>
            <a:ext cx="1389599" cy="1926844"/>
            <a:chOff x="4209355" y="2563616"/>
            <a:chExt cx="1389599" cy="1926844"/>
          </a:xfrm>
        </p:grpSpPr>
        <p:grpSp>
          <p:nvGrpSpPr>
            <p:cNvPr id="307" name="Grupo 306">
              <a:extLst>
                <a:ext uri="{FF2B5EF4-FFF2-40B4-BE49-F238E27FC236}">
                  <a16:creationId xmlns:a16="http://schemas.microsoft.com/office/drawing/2014/main" id="{1EB72043-7676-4BFF-B988-0EEADDDF29C5}"/>
                </a:ext>
              </a:extLst>
            </p:cNvPr>
            <p:cNvGrpSpPr/>
            <p:nvPr/>
          </p:nvGrpSpPr>
          <p:grpSpPr>
            <a:xfrm>
              <a:off x="4222255" y="2563616"/>
              <a:ext cx="1376699" cy="1926844"/>
              <a:chOff x="2332198" y="-1676908"/>
              <a:chExt cx="1376699" cy="1926844"/>
            </a:xfrm>
          </p:grpSpPr>
          <p:pic>
            <p:nvPicPr>
              <p:cNvPr id="308" name="Imagen 307">
                <a:extLst>
                  <a:ext uri="{FF2B5EF4-FFF2-40B4-BE49-F238E27FC236}">
                    <a16:creationId xmlns:a16="http://schemas.microsoft.com/office/drawing/2014/main" id="{CDFD9746-27E4-4438-B59E-500D470959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521" r="89959"/>
              <a:stretch/>
            </p:blipFill>
            <p:spPr>
              <a:xfrm>
                <a:off x="3090281" y="-1666909"/>
                <a:ext cx="618616" cy="1916845"/>
              </a:xfrm>
              <a:prstGeom prst="rect">
                <a:avLst/>
              </a:prstGeom>
            </p:spPr>
          </p:pic>
          <p:pic>
            <p:nvPicPr>
              <p:cNvPr id="309" name="Imagen 308">
                <a:extLst>
                  <a:ext uri="{FF2B5EF4-FFF2-40B4-BE49-F238E27FC236}">
                    <a16:creationId xmlns:a16="http://schemas.microsoft.com/office/drawing/2014/main" id="{CD87BE3D-FBC2-46C1-87AF-114372E3AB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3" t="804" r="89066" b="63717"/>
              <a:stretch/>
            </p:blipFill>
            <p:spPr>
              <a:xfrm>
                <a:off x="2332198" y="-1676908"/>
                <a:ext cx="758083" cy="1926844"/>
              </a:xfrm>
              <a:prstGeom prst="rect">
                <a:avLst/>
              </a:prstGeom>
            </p:spPr>
          </p:pic>
        </p:grpSp>
        <p:sp>
          <p:nvSpPr>
            <p:cNvPr id="163" name="CuadroTexto 162">
              <a:extLst>
                <a:ext uri="{FF2B5EF4-FFF2-40B4-BE49-F238E27FC236}">
                  <a16:creationId xmlns:a16="http://schemas.microsoft.com/office/drawing/2014/main" id="{D0872808-2398-4323-83DB-79978AF58AAB}"/>
                </a:ext>
              </a:extLst>
            </p:cNvPr>
            <p:cNvSpPr txBox="1"/>
            <p:nvPr/>
          </p:nvSpPr>
          <p:spPr>
            <a:xfrm>
              <a:off x="4209355" y="2629568"/>
              <a:ext cx="219038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8</a:t>
              </a:r>
            </a:p>
          </p:txBody>
        </p:sp>
      </p:grpSp>
      <p:grpSp>
        <p:nvGrpSpPr>
          <p:cNvPr id="78" name="9">
            <a:extLst>
              <a:ext uri="{FF2B5EF4-FFF2-40B4-BE49-F238E27FC236}">
                <a16:creationId xmlns:a16="http://schemas.microsoft.com/office/drawing/2014/main" id="{31238643-105A-4FEB-B12E-AF1335BDDDFE}"/>
              </a:ext>
            </a:extLst>
          </p:cNvPr>
          <p:cNvGrpSpPr/>
          <p:nvPr/>
        </p:nvGrpSpPr>
        <p:grpSpPr>
          <a:xfrm>
            <a:off x="5702682" y="2538317"/>
            <a:ext cx="1450999" cy="1926844"/>
            <a:chOff x="5702682" y="2538317"/>
            <a:chExt cx="1450999" cy="1926844"/>
          </a:xfrm>
        </p:grpSpPr>
        <p:grpSp>
          <p:nvGrpSpPr>
            <p:cNvPr id="310" name="Grupo 309">
              <a:extLst>
                <a:ext uri="{FF2B5EF4-FFF2-40B4-BE49-F238E27FC236}">
                  <a16:creationId xmlns:a16="http://schemas.microsoft.com/office/drawing/2014/main" id="{678E8B16-E068-41D0-963A-19A3022E15AA}"/>
                </a:ext>
              </a:extLst>
            </p:cNvPr>
            <p:cNvGrpSpPr/>
            <p:nvPr/>
          </p:nvGrpSpPr>
          <p:grpSpPr>
            <a:xfrm>
              <a:off x="5702682" y="2538317"/>
              <a:ext cx="1450999" cy="1926844"/>
              <a:chOff x="2332198" y="-1676908"/>
              <a:chExt cx="1376699" cy="1926844"/>
            </a:xfrm>
          </p:grpSpPr>
          <p:pic>
            <p:nvPicPr>
              <p:cNvPr id="311" name="Imagen 310">
                <a:extLst>
                  <a:ext uri="{FF2B5EF4-FFF2-40B4-BE49-F238E27FC236}">
                    <a16:creationId xmlns:a16="http://schemas.microsoft.com/office/drawing/2014/main" id="{203889E0-763C-457C-ADD4-3C38020B07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521" r="89959"/>
              <a:stretch/>
            </p:blipFill>
            <p:spPr>
              <a:xfrm>
                <a:off x="3090281" y="-1666909"/>
                <a:ext cx="618616" cy="1916845"/>
              </a:xfrm>
              <a:prstGeom prst="rect">
                <a:avLst/>
              </a:prstGeom>
            </p:spPr>
          </p:pic>
          <p:pic>
            <p:nvPicPr>
              <p:cNvPr id="312" name="Imagen 311">
                <a:extLst>
                  <a:ext uri="{FF2B5EF4-FFF2-40B4-BE49-F238E27FC236}">
                    <a16:creationId xmlns:a16="http://schemas.microsoft.com/office/drawing/2014/main" id="{B2B60810-9A7D-4FF1-8977-61409FBC1F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3" t="804" r="89066" b="63717"/>
              <a:stretch/>
            </p:blipFill>
            <p:spPr>
              <a:xfrm>
                <a:off x="2332198" y="-1676908"/>
                <a:ext cx="758083" cy="1926844"/>
              </a:xfrm>
              <a:prstGeom prst="rect">
                <a:avLst/>
              </a:prstGeom>
            </p:spPr>
          </p:pic>
        </p:grpSp>
        <p:sp>
          <p:nvSpPr>
            <p:cNvPr id="166" name="CuadroTexto 165">
              <a:extLst>
                <a:ext uri="{FF2B5EF4-FFF2-40B4-BE49-F238E27FC236}">
                  <a16:creationId xmlns:a16="http://schemas.microsoft.com/office/drawing/2014/main" id="{580FDD75-4BC3-4224-8F9A-86BE5BB802C9}"/>
                </a:ext>
              </a:extLst>
            </p:cNvPr>
            <p:cNvSpPr txBox="1"/>
            <p:nvPr/>
          </p:nvSpPr>
          <p:spPr>
            <a:xfrm>
              <a:off x="5765805" y="2604802"/>
              <a:ext cx="219038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9</a:t>
              </a:r>
            </a:p>
          </p:txBody>
        </p:sp>
      </p:grpSp>
      <p:grpSp>
        <p:nvGrpSpPr>
          <p:cNvPr id="79" name="10">
            <a:extLst>
              <a:ext uri="{FF2B5EF4-FFF2-40B4-BE49-F238E27FC236}">
                <a16:creationId xmlns:a16="http://schemas.microsoft.com/office/drawing/2014/main" id="{833B1D02-4060-425E-A9F0-D1007776E314}"/>
              </a:ext>
            </a:extLst>
          </p:cNvPr>
          <p:cNvGrpSpPr/>
          <p:nvPr/>
        </p:nvGrpSpPr>
        <p:grpSpPr>
          <a:xfrm>
            <a:off x="7264481" y="2550259"/>
            <a:ext cx="1459056" cy="1926844"/>
            <a:chOff x="7264481" y="2550259"/>
            <a:chExt cx="1459056" cy="1926844"/>
          </a:xfrm>
        </p:grpSpPr>
        <p:grpSp>
          <p:nvGrpSpPr>
            <p:cNvPr id="313" name="Grupo 312">
              <a:extLst>
                <a:ext uri="{FF2B5EF4-FFF2-40B4-BE49-F238E27FC236}">
                  <a16:creationId xmlns:a16="http://schemas.microsoft.com/office/drawing/2014/main" id="{D73CDB86-BFB4-4342-BB02-0ADADC85A334}"/>
                </a:ext>
              </a:extLst>
            </p:cNvPr>
            <p:cNvGrpSpPr/>
            <p:nvPr/>
          </p:nvGrpSpPr>
          <p:grpSpPr>
            <a:xfrm>
              <a:off x="7264481" y="2550259"/>
              <a:ext cx="1459056" cy="1926844"/>
              <a:chOff x="2332198" y="-1676908"/>
              <a:chExt cx="1376699" cy="1926844"/>
            </a:xfrm>
          </p:grpSpPr>
          <p:pic>
            <p:nvPicPr>
              <p:cNvPr id="314" name="Imagen 313">
                <a:extLst>
                  <a:ext uri="{FF2B5EF4-FFF2-40B4-BE49-F238E27FC236}">
                    <a16:creationId xmlns:a16="http://schemas.microsoft.com/office/drawing/2014/main" id="{DE3482CD-26DD-4176-A46B-863DA27A4D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521" r="89959"/>
              <a:stretch/>
            </p:blipFill>
            <p:spPr>
              <a:xfrm>
                <a:off x="3090281" y="-1666909"/>
                <a:ext cx="618616" cy="1916845"/>
              </a:xfrm>
              <a:prstGeom prst="rect">
                <a:avLst/>
              </a:prstGeom>
            </p:spPr>
          </p:pic>
          <p:pic>
            <p:nvPicPr>
              <p:cNvPr id="315" name="Imagen 314">
                <a:extLst>
                  <a:ext uri="{FF2B5EF4-FFF2-40B4-BE49-F238E27FC236}">
                    <a16:creationId xmlns:a16="http://schemas.microsoft.com/office/drawing/2014/main" id="{59B73228-D0F8-4638-BA73-8F9B184B64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3" t="804" r="89066" b="63717"/>
              <a:stretch/>
            </p:blipFill>
            <p:spPr>
              <a:xfrm>
                <a:off x="2332198" y="-1676908"/>
                <a:ext cx="758083" cy="1926844"/>
              </a:xfrm>
              <a:prstGeom prst="rect">
                <a:avLst/>
              </a:prstGeom>
            </p:spPr>
          </p:pic>
        </p:grpSp>
        <p:sp>
          <p:nvSpPr>
            <p:cNvPr id="169" name="CuadroTexto 168">
              <a:extLst>
                <a:ext uri="{FF2B5EF4-FFF2-40B4-BE49-F238E27FC236}">
                  <a16:creationId xmlns:a16="http://schemas.microsoft.com/office/drawing/2014/main" id="{05016E51-F5F5-4311-B7D0-8E05D493A9CD}"/>
                </a:ext>
              </a:extLst>
            </p:cNvPr>
            <p:cNvSpPr txBox="1"/>
            <p:nvPr/>
          </p:nvSpPr>
          <p:spPr>
            <a:xfrm>
              <a:off x="7333665" y="2556071"/>
              <a:ext cx="492149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10</a:t>
              </a:r>
            </a:p>
          </p:txBody>
        </p:sp>
      </p:grpSp>
      <p:grpSp>
        <p:nvGrpSpPr>
          <p:cNvPr id="80" name="11">
            <a:extLst>
              <a:ext uri="{FF2B5EF4-FFF2-40B4-BE49-F238E27FC236}">
                <a16:creationId xmlns:a16="http://schemas.microsoft.com/office/drawing/2014/main" id="{0171994F-70A5-4955-8342-B5633418CE32}"/>
              </a:ext>
            </a:extLst>
          </p:cNvPr>
          <p:cNvGrpSpPr/>
          <p:nvPr/>
        </p:nvGrpSpPr>
        <p:grpSpPr>
          <a:xfrm>
            <a:off x="8878405" y="2538317"/>
            <a:ext cx="1376699" cy="1926844"/>
            <a:chOff x="8878405" y="2538317"/>
            <a:chExt cx="1376699" cy="1926844"/>
          </a:xfrm>
        </p:grpSpPr>
        <p:grpSp>
          <p:nvGrpSpPr>
            <p:cNvPr id="316" name="Grupo 315">
              <a:extLst>
                <a:ext uri="{FF2B5EF4-FFF2-40B4-BE49-F238E27FC236}">
                  <a16:creationId xmlns:a16="http://schemas.microsoft.com/office/drawing/2014/main" id="{D093482B-B8FD-4059-905A-0F39989CF527}"/>
                </a:ext>
              </a:extLst>
            </p:cNvPr>
            <p:cNvGrpSpPr/>
            <p:nvPr/>
          </p:nvGrpSpPr>
          <p:grpSpPr>
            <a:xfrm>
              <a:off x="8878405" y="2538317"/>
              <a:ext cx="1376699" cy="1926844"/>
              <a:chOff x="2332198" y="-1676908"/>
              <a:chExt cx="1376699" cy="1926844"/>
            </a:xfrm>
          </p:grpSpPr>
          <p:pic>
            <p:nvPicPr>
              <p:cNvPr id="317" name="Imagen 316">
                <a:extLst>
                  <a:ext uri="{FF2B5EF4-FFF2-40B4-BE49-F238E27FC236}">
                    <a16:creationId xmlns:a16="http://schemas.microsoft.com/office/drawing/2014/main" id="{27B5FA09-1ED6-4B62-BBF7-CD6DF66FF1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521" r="89959"/>
              <a:stretch/>
            </p:blipFill>
            <p:spPr>
              <a:xfrm>
                <a:off x="3090281" y="-1666909"/>
                <a:ext cx="618616" cy="1916845"/>
              </a:xfrm>
              <a:prstGeom prst="rect">
                <a:avLst/>
              </a:prstGeom>
            </p:spPr>
          </p:pic>
          <p:pic>
            <p:nvPicPr>
              <p:cNvPr id="318" name="Imagen 317">
                <a:extLst>
                  <a:ext uri="{FF2B5EF4-FFF2-40B4-BE49-F238E27FC236}">
                    <a16:creationId xmlns:a16="http://schemas.microsoft.com/office/drawing/2014/main" id="{A41CA6D6-17DA-4282-80F0-E4B3844D90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3" t="804" r="89066" b="63717"/>
              <a:stretch/>
            </p:blipFill>
            <p:spPr>
              <a:xfrm>
                <a:off x="2332198" y="-1676908"/>
                <a:ext cx="758083" cy="1926844"/>
              </a:xfrm>
              <a:prstGeom prst="rect">
                <a:avLst/>
              </a:prstGeom>
            </p:spPr>
          </p:pic>
        </p:grpSp>
        <p:sp>
          <p:nvSpPr>
            <p:cNvPr id="172" name="CuadroTexto 171">
              <a:extLst>
                <a:ext uri="{FF2B5EF4-FFF2-40B4-BE49-F238E27FC236}">
                  <a16:creationId xmlns:a16="http://schemas.microsoft.com/office/drawing/2014/main" id="{53B031B4-0048-4774-AC26-28DAB144BBA0}"/>
                </a:ext>
              </a:extLst>
            </p:cNvPr>
            <p:cNvSpPr txBox="1"/>
            <p:nvPr/>
          </p:nvSpPr>
          <p:spPr>
            <a:xfrm>
              <a:off x="8964477" y="2625897"/>
              <a:ext cx="375819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11</a:t>
              </a:r>
            </a:p>
          </p:txBody>
        </p:sp>
      </p:grpSp>
      <p:grpSp>
        <p:nvGrpSpPr>
          <p:cNvPr id="81" name="12">
            <a:extLst>
              <a:ext uri="{FF2B5EF4-FFF2-40B4-BE49-F238E27FC236}">
                <a16:creationId xmlns:a16="http://schemas.microsoft.com/office/drawing/2014/main" id="{B4BA087D-8AB4-47BE-9F5D-BA2D3A744A58}"/>
              </a:ext>
            </a:extLst>
          </p:cNvPr>
          <p:cNvGrpSpPr/>
          <p:nvPr/>
        </p:nvGrpSpPr>
        <p:grpSpPr>
          <a:xfrm>
            <a:off x="10307212" y="2538317"/>
            <a:ext cx="1444806" cy="1926844"/>
            <a:chOff x="10307212" y="2538317"/>
            <a:chExt cx="1444806" cy="1926844"/>
          </a:xfrm>
        </p:grpSpPr>
        <p:grpSp>
          <p:nvGrpSpPr>
            <p:cNvPr id="319" name="Grupo 318">
              <a:extLst>
                <a:ext uri="{FF2B5EF4-FFF2-40B4-BE49-F238E27FC236}">
                  <a16:creationId xmlns:a16="http://schemas.microsoft.com/office/drawing/2014/main" id="{93E2D731-5589-48B3-B9D4-A6D1A05A948F}"/>
                </a:ext>
              </a:extLst>
            </p:cNvPr>
            <p:cNvGrpSpPr/>
            <p:nvPr/>
          </p:nvGrpSpPr>
          <p:grpSpPr>
            <a:xfrm>
              <a:off x="10307212" y="2538317"/>
              <a:ext cx="1444806" cy="1926844"/>
              <a:chOff x="2332198" y="-1676908"/>
              <a:chExt cx="1376699" cy="1926844"/>
            </a:xfrm>
          </p:grpSpPr>
          <p:pic>
            <p:nvPicPr>
              <p:cNvPr id="320" name="Imagen 319">
                <a:extLst>
                  <a:ext uri="{FF2B5EF4-FFF2-40B4-BE49-F238E27FC236}">
                    <a16:creationId xmlns:a16="http://schemas.microsoft.com/office/drawing/2014/main" id="{F8ED7006-9CD2-4E0A-95D0-9C462C5B7F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521" r="89959"/>
              <a:stretch/>
            </p:blipFill>
            <p:spPr>
              <a:xfrm>
                <a:off x="3090281" y="-1666909"/>
                <a:ext cx="618616" cy="1916845"/>
              </a:xfrm>
              <a:prstGeom prst="rect">
                <a:avLst/>
              </a:prstGeom>
            </p:spPr>
          </p:pic>
          <p:pic>
            <p:nvPicPr>
              <p:cNvPr id="321" name="Imagen 320">
                <a:extLst>
                  <a:ext uri="{FF2B5EF4-FFF2-40B4-BE49-F238E27FC236}">
                    <a16:creationId xmlns:a16="http://schemas.microsoft.com/office/drawing/2014/main" id="{1D2C62A4-BC86-4385-A889-0C91690ECA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3" t="804" r="89066" b="63717"/>
              <a:stretch/>
            </p:blipFill>
            <p:spPr>
              <a:xfrm>
                <a:off x="2332198" y="-1676908"/>
                <a:ext cx="758083" cy="1926844"/>
              </a:xfrm>
              <a:prstGeom prst="rect">
                <a:avLst/>
              </a:prstGeom>
            </p:spPr>
          </p:pic>
        </p:grpSp>
        <p:sp>
          <p:nvSpPr>
            <p:cNvPr id="175" name="CuadroTexto 174">
              <a:extLst>
                <a:ext uri="{FF2B5EF4-FFF2-40B4-BE49-F238E27FC236}">
                  <a16:creationId xmlns:a16="http://schemas.microsoft.com/office/drawing/2014/main" id="{40B7C27C-DB0E-478F-AC77-CD922F7EA4FB}"/>
                </a:ext>
              </a:extLst>
            </p:cNvPr>
            <p:cNvSpPr txBox="1"/>
            <p:nvPr/>
          </p:nvSpPr>
          <p:spPr>
            <a:xfrm>
              <a:off x="10341040" y="2633080"/>
              <a:ext cx="492258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12</a:t>
              </a:r>
            </a:p>
          </p:txBody>
        </p:sp>
      </p:grpSp>
      <p:grpSp>
        <p:nvGrpSpPr>
          <p:cNvPr id="86" name="17">
            <a:extLst>
              <a:ext uri="{FF2B5EF4-FFF2-40B4-BE49-F238E27FC236}">
                <a16:creationId xmlns:a16="http://schemas.microsoft.com/office/drawing/2014/main" id="{F9317C08-BBA3-44A3-889E-008905A3693A}"/>
              </a:ext>
            </a:extLst>
          </p:cNvPr>
          <p:cNvGrpSpPr/>
          <p:nvPr/>
        </p:nvGrpSpPr>
        <p:grpSpPr>
          <a:xfrm>
            <a:off x="8878405" y="4560898"/>
            <a:ext cx="1376699" cy="1926844"/>
            <a:chOff x="8878405" y="4560898"/>
            <a:chExt cx="1376699" cy="1926844"/>
          </a:xfrm>
        </p:grpSpPr>
        <p:grpSp>
          <p:nvGrpSpPr>
            <p:cNvPr id="344" name="Grupo 343">
              <a:extLst>
                <a:ext uri="{FF2B5EF4-FFF2-40B4-BE49-F238E27FC236}">
                  <a16:creationId xmlns:a16="http://schemas.microsoft.com/office/drawing/2014/main" id="{A574D474-548E-438F-9ED0-88619C40687E}"/>
                </a:ext>
              </a:extLst>
            </p:cNvPr>
            <p:cNvGrpSpPr/>
            <p:nvPr/>
          </p:nvGrpSpPr>
          <p:grpSpPr>
            <a:xfrm>
              <a:off x="8878405" y="4560898"/>
              <a:ext cx="1376699" cy="1926844"/>
              <a:chOff x="2332198" y="-1676908"/>
              <a:chExt cx="1376699" cy="1926844"/>
            </a:xfrm>
          </p:grpSpPr>
          <p:pic>
            <p:nvPicPr>
              <p:cNvPr id="345" name="Imagen 344">
                <a:extLst>
                  <a:ext uri="{FF2B5EF4-FFF2-40B4-BE49-F238E27FC236}">
                    <a16:creationId xmlns:a16="http://schemas.microsoft.com/office/drawing/2014/main" id="{BDB82981-2FB4-4DF1-9DA7-5C49C6A466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521" r="89959"/>
              <a:stretch/>
            </p:blipFill>
            <p:spPr>
              <a:xfrm>
                <a:off x="3090281" y="-1666909"/>
                <a:ext cx="618616" cy="1916845"/>
              </a:xfrm>
              <a:prstGeom prst="rect">
                <a:avLst/>
              </a:prstGeom>
            </p:spPr>
          </p:pic>
          <p:pic>
            <p:nvPicPr>
              <p:cNvPr id="346" name="Imagen 345">
                <a:extLst>
                  <a:ext uri="{FF2B5EF4-FFF2-40B4-BE49-F238E27FC236}">
                    <a16:creationId xmlns:a16="http://schemas.microsoft.com/office/drawing/2014/main" id="{3E2668AE-F22D-433B-ACE7-926F3FDA73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3" t="804" r="89066" b="63717"/>
              <a:stretch/>
            </p:blipFill>
            <p:spPr>
              <a:xfrm>
                <a:off x="2332198" y="-1676908"/>
                <a:ext cx="758083" cy="1926844"/>
              </a:xfrm>
              <a:prstGeom prst="rect">
                <a:avLst/>
              </a:prstGeom>
            </p:spPr>
          </p:pic>
        </p:grpSp>
        <p:sp>
          <p:nvSpPr>
            <p:cNvPr id="137" name="CuadroTexto 136">
              <a:extLst>
                <a:ext uri="{FF2B5EF4-FFF2-40B4-BE49-F238E27FC236}">
                  <a16:creationId xmlns:a16="http://schemas.microsoft.com/office/drawing/2014/main" id="{56A9B2B5-57B5-43CD-AA65-686AC7CBA6AF}"/>
                </a:ext>
              </a:extLst>
            </p:cNvPr>
            <p:cNvSpPr txBox="1"/>
            <p:nvPr/>
          </p:nvSpPr>
          <p:spPr>
            <a:xfrm>
              <a:off x="8965922" y="4625283"/>
              <a:ext cx="421578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17</a:t>
              </a:r>
            </a:p>
          </p:txBody>
        </p:sp>
      </p:grpSp>
      <p:grpSp>
        <p:nvGrpSpPr>
          <p:cNvPr id="87" name="18">
            <a:extLst>
              <a:ext uri="{FF2B5EF4-FFF2-40B4-BE49-F238E27FC236}">
                <a16:creationId xmlns:a16="http://schemas.microsoft.com/office/drawing/2014/main" id="{913C14F3-BCB4-4D2B-A5DE-B04A6E0DC95E}"/>
              </a:ext>
            </a:extLst>
          </p:cNvPr>
          <p:cNvGrpSpPr/>
          <p:nvPr/>
        </p:nvGrpSpPr>
        <p:grpSpPr>
          <a:xfrm>
            <a:off x="10319508" y="4560898"/>
            <a:ext cx="1432510" cy="1926844"/>
            <a:chOff x="10319508" y="4560898"/>
            <a:chExt cx="1432510" cy="1926844"/>
          </a:xfrm>
        </p:grpSpPr>
        <p:grpSp>
          <p:nvGrpSpPr>
            <p:cNvPr id="347" name="Grupo 346">
              <a:extLst>
                <a:ext uri="{FF2B5EF4-FFF2-40B4-BE49-F238E27FC236}">
                  <a16:creationId xmlns:a16="http://schemas.microsoft.com/office/drawing/2014/main" id="{3701C1C8-EA58-40B1-884D-6B9E9DAD2FB2}"/>
                </a:ext>
              </a:extLst>
            </p:cNvPr>
            <p:cNvGrpSpPr/>
            <p:nvPr/>
          </p:nvGrpSpPr>
          <p:grpSpPr>
            <a:xfrm>
              <a:off x="10319508" y="4560898"/>
              <a:ext cx="1432510" cy="1926844"/>
              <a:chOff x="2332198" y="-1676908"/>
              <a:chExt cx="1376699" cy="1926844"/>
            </a:xfrm>
          </p:grpSpPr>
          <p:pic>
            <p:nvPicPr>
              <p:cNvPr id="348" name="Imagen 347">
                <a:extLst>
                  <a:ext uri="{FF2B5EF4-FFF2-40B4-BE49-F238E27FC236}">
                    <a16:creationId xmlns:a16="http://schemas.microsoft.com/office/drawing/2014/main" id="{8049C860-C7F7-489F-ADFC-1BECBFB450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521" r="89959"/>
              <a:stretch/>
            </p:blipFill>
            <p:spPr>
              <a:xfrm>
                <a:off x="3090281" y="-1666909"/>
                <a:ext cx="618616" cy="1916845"/>
              </a:xfrm>
              <a:prstGeom prst="rect">
                <a:avLst/>
              </a:prstGeom>
            </p:spPr>
          </p:pic>
          <p:pic>
            <p:nvPicPr>
              <p:cNvPr id="349" name="Imagen 348">
                <a:extLst>
                  <a:ext uri="{FF2B5EF4-FFF2-40B4-BE49-F238E27FC236}">
                    <a16:creationId xmlns:a16="http://schemas.microsoft.com/office/drawing/2014/main" id="{8AADB518-420A-4B8F-BD10-19AE0E0C52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3" t="804" r="89066" b="63717"/>
              <a:stretch/>
            </p:blipFill>
            <p:spPr>
              <a:xfrm>
                <a:off x="2332198" y="-1676908"/>
                <a:ext cx="758083" cy="1926844"/>
              </a:xfrm>
              <a:prstGeom prst="rect">
                <a:avLst/>
              </a:prstGeom>
            </p:spPr>
          </p:pic>
        </p:grpSp>
        <p:sp>
          <p:nvSpPr>
            <p:cNvPr id="138" name="CuadroTexto 137">
              <a:extLst>
                <a:ext uri="{FF2B5EF4-FFF2-40B4-BE49-F238E27FC236}">
                  <a16:creationId xmlns:a16="http://schemas.microsoft.com/office/drawing/2014/main" id="{A223E639-FB86-4913-AA8D-2DE52095F818}"/>
                </a:ext>
              </a:extLst>
            </p:cNvPr>
            <p:cNvSpPr txBox="1"/>
            <p:nvPr/>
          </p:nvSpPr>
          <p:spPr>
            <a:xfrm>
              <a:off x="10394717" y="4641498"/>
              <a:ext cx="477614" cy="46610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18</a:t>
              </a:r>
            </a:p>
          </p:txBody>
        </p:sp>
      </p:grpSp>
      <p:grpSp>
        <p:nvGrpSpPr>
          <p:cNvPr id="82" name="13">
            <a:extLst>
              <a:ext uri="{FF2B5EF4-FFF2-40B4-BE49-F238E27FC236}">
                <a16:creationId xmlns:a16="http://schemas.microsoft.com/office/drawing/2014/main" id="{CA1F146E-1B9B-4A1B-9F94-9F0742B759A9}"/>
              </a:ext>
            </a:extLst>
          </p:cNvPr>
          <p:cNvGrpSpPr/>
          <p:nvPr/>
        </p:nvGrpSpPr>
        <p:grpSpPr>
          <a:xfrm>
            <a:off x="2724315" y="4562322"/>
            <a:ext cx="1376699" cy="1926844"/>
            <a:chOff x="2724315" y="4562322"/>
            <a:chExt cx="1376699" cy="1926844"/>
          </a:xfrm>
        </p:grpSpPr>
        <p:grpSp>
          <p:nvGrpSpPr>
            <p:cNvPr id="332" name="Grupo 331">
              <a:extLst>
                <a:ext uri="{FF2B5EF4-FFF2-40B4-BE49-F238E27FC236}">
                  <a16:creationId xmlns:a16="http://schemas.microsoft.com/office/drawing/2014/main" id="{DCB75E1B-901F-4843-AB1E-6CE6B1BB4752}"/>
                </a:ext>
              </a:extLst>
            </p:cNvPr>
            <p:cNvGrpSpPr/>
            <p:nvPr/>
          </p:nvGrpSpPr>
          <p:grpSpPr>
            <a:xfrm>
              <a:off x="2724315" y="4562322"/>
              <a:ext cx="1376699" cy="1926844"/>
              <a:chOff x="2332198" y="-1676908"/>
              <a:chExt cx="1376699" cy="1926844"/>
            </a:xfrm>
          </p:grpSpPr>
          <p:pic>
            <p:nvPicPr>
              <p:cNvPr id="333" name="Imagen 332">
                <a:extLst>
                  <a:ext uri="{FF2B5EF4-FFF2-40B4-BE49-F238E27FC236}">
                    <a16:creationId xmlns:a16="http://schemas.microsoft.com/office/drawing/2014/main" id="{4231E292-4713-498D-98C2-82A9089B0C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521" r="89959"/>
              <a:stretch/>
            </p:blipFill>
            <p:spPr>
              <a:xfrm>
                <a:off x="3090281" y="-1666909"/>
                <a:ext cx="618616" cy="1916845"/>
              </a:xfrm>
              <a:prstGeom prst="rect">
                <a:avLst/>
              </a:prstGeom>
            </p:spPr>
          </p:pic>
          <p:pic>
            <p:nvPicPr>
              <p:cNvPr id="334" name="Imagen 333">
                <a:extLst>
                  <a:ext uri="{FF2B5EF4-FFF2-40B4-BE49-F238E27FC236}">
                    <a16:creationId xmlns:a16="http://schemas.microsoft.com/office/drawing/2014/main" id="{DBBD16D7-38EE-4E5F-8ACD-E53CFFC3E2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3" t="804" r="89066" b="63717"/>
              <a:stretch/>
            </p:blipFill>
            <p:spPr>
              <a:xfrm>
                <a:off x="2332198" y="-1676908"/>
                <a:ext cx="758083" cy="1926844"/>
              </a:xfrm>
              <a:prstGeom prst="rect">
                <a:avLst/>
              </a:prstGeom>
            </p:spPr>
          </p:pic>
        </p:grpSp>
        <p:sp>
          <p:nvSpPr>
            <p:cNvPr id="178" name="CuadroTexto 177">
              <a:extLst>
                <a:ext uri="{FF2B5EF4-FFF2-40B4-BE49-F238E27FC236}">
                  <a16:creationId xmlns:a16="http://schemas.microsoft.com/office/drawing/2014/main" id="{9CE6FFDF-CE57-407B-94C0-94E595154CD7}"/>
                </a:ext>
              </a:extLst>
            </p:cNvPr>
            <p:cNvSpPr txBox="1"/>
            <p:nvPr/>
          </p:nvSpPr>
          <p:spPr>
            <a:xfrm>
              <a:off x="2770975" y="4671654"/>
              <a:ext cx="454801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13</a:t>
              </a:r>
            </a:p>
          </p:txBody>
        </p:sp>
      </p:grpSp>
      <p:grpSp>
        <p:nvGrpSpPr>
          <p:cNvPr id="83" name="14">
            <a:extLst>
              <a:ext uri="{FF2B5EF4-FFF2-40B4-BE49-F238E27FC236}">
                <a16:creationId xmlns:a16="http://schemas.microsoft.com/office/drawing/2014/main" id="{90D31FF2-5738-48EA-996D-88AEE05E100F}"/>
              </a:ext>
            </a:extLst>
          </p:cNvPr>
          <p:cNvGrpSpPr/>
          <p:nvPr/>
        </p:nvGrpSpPr>
        <p:grpSpPr>
          <a:xfrm>
            <a:off x="4222255" y="4586197"/>
            <a:ext cx="1376699" cy="1926844"/>
            <a:chOff x="4222255" y="4586197"/>
            <a:chExt cx="1376699" cy="1926844"/>
          </a:xfrm>
        </p:grpSpPr>
        <p:grpSp>
          <p:nvGrpSpPr>
            <p:cNvPr id="335" name="Grupo 334">
              <a:extLst>
                <a:ext uri="{FF2B5EF4-FFF2-40B4-BE49-F238E27FC236}">
                  <a16:creationId xmlns:a16="http://schemas.microsoft.com/office/drawing/2014/main" id="{EB200351-5850-4EEC-B367-A502391A3345}"/>
                </a:ext>
              </a:extLst>
            </p:cNvPr>
            <p:cNvGrpSpPr/>
            <p:nvPr/>
          </p:nvGrpSpPr>
          <p:grpSpPr>
            <a:xfrm>
              <a:off x="4222255" y="4586197"/>
              <a:ext cx="1376699" cy="1926844"/>
              <a:chOff x="2332198" y="-1676908"/>
              <a:chExt cx="1376699" cy="1926844"/>
            </a:xfrm>
          </p:grpSpPr>
          <p:pic>
            <p:nvPicPr>
              <p:cNvPr id="336" name="Imagen 335">
                <a:extLst>
                  <a:ext uri="{FF2B5EF4-FFF2-40B4-BE49-F238E27FC236}">
                    <a16:creationId xmlns:a16="http://schemas.microsoft.com/office/drawing/2014/main" id="{FFAD6B5E-0ED1-489C-B6EB-5CE708C072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521" r="89959"/>
              <a:stretch/>
            </p:blipFill>
            <p:spPr>
              <a:xfrm>
                <a:off x="3090281" y="-1666909"/>
                <a:ext cx="618616" cy="1916845"/>
              </a:xfrm>
              <a:prstGeom prst="rect">
                <a:avLst/>
              </a:prstGeom>
            </p:spPr>
          </p:pic>
          <p:pic>
            <p:nvPicPr>
              <p:cNvPr id="337" name="Imagen 336">
                <a:extLst>
                  <a:ext uri="{FF2B5EF4-FFF2-40B4-BE49-F238E27FC236}">
                    <a16:creationId xmlns:a16="http://schemas.microsoft.com/office/drawing/2014/main" id="{D097DA96-5748-47DD-873F-7E857C266A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3" t="804" r="89066" b="63717"/>
              <a:stretch/>
            </p:blipFill>
            <p:spPr>
              <a:xfrm>
                <a:off x="2332198" y="-1676908"/>
                <a:ext cx="758083" cy="1926844"/>
              </a:xfrm>
              <a:prstGeom prst="rect">
                <a:avLst/>
              </a:prstGeom>
            </p:spPr>
          </p:pic>
        </p:grpSp>
        <p:sp>
          <p:nvSpPr>
            <p:cNvPr id="181" name="CuadroTexto 180">
              <a:extLst>
                <a:ext uri="{FF2B5EF4-FFF2-40B4-BE49-F238E27FC236}">
                  <a16:creationId xmlns:a16="http://schemas.microsoft.com/office/drawing/2014/main" id="{2CD00F41-C1D3-47AF-A4FC-0F9900F7360C}"/>
                </a:ext>
              </a:extLst>
            </p:cNvPr>
            <p:cNvSpPr txBox="1"/>
            <p:nvPr/>
          </p:nvSpPr>
          <p:spPr>
            <a:xfrm>
              <a:off x="4272290" y="4679221"/>
              <a:ext cx="449975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14</a:t>
              </a:r>
            </a:p>
          </p:txBody>
        </p:sp>
      </p:grpSp>
      <p:grpSp>
        <p:nvGrpSpPr>
          <p:cNvPr id="84" name="15">
            <a:extLst>
              <a:ext uri="{FF2B5EF4-FFF2-40B4-BE49-F238E27FC236}">
                <a16:creationId xmlns:a16="http://schemas.microsoft.com/office/drawing/2014/main" id="{F97C8D83-D63B-4D8E-BDEB-1F986C06EAE9}"/>
              </a:ext>
            </a:extLst>
          </p:cNvPr>
          <p:cNvGrpSpPr/>
          <p:nvPr/>
        </p:nvGrpSpPr>
        <p:grpSpPr>
          <a:xfrm>
            <a:off x="5704630" y="4560898"/>
            <a:ext cx="1449052" cy="1926844"/>
            <a:chOff x="5704630" y="4560898"/>
            <a:chExt cx="1449052" cy="1926844"/>
          </a:xfrm>
        </p:grpSpPr>
        <p:grpSp>
          <p:nvGrpSpPr>
            <p:cNvPr id="338" name="Grupo 337">
              <a:extLst>
                <a:ext uri="{FF2B5EF4-FFF2-40B4-BE49-F238E27FC236}">
                  <a16:creationId xmlns:a16="http://schemas.microsoft.com/office/drawing/2014/main" id="{E502784D-1C4E-468F-AEFA-5F446E5851C8}"/>
                </a:ext>
              </a:extLst>
            </p:cNvPr>
            <p:cNvGrpSpPr/>
            <p:nvPr/>
          </p:nvGrpSpPr>
          <p:grpSpPr>
            <a:xfrm>
              <a:off x="5704630" y="4560898"/>
              <a:ext cx="1449052" cy="1926844"/>
              <a:chOff x="2332198" y="-1676908"/>
              <a:chExt cx="1376699" cy="1926844"/>
            </a:xfrm>
          </p:grpSpPr>
          <p:pic>
            <p:nvPicPr>
              <p:cNvPr id="339" name="Imagen 338">
                <a:extLst>
                  <a:ext uri="{FF2B5EF4-FFF2-40B4-BE49-F238E27FC236}">
                    <a16:creationId xmlns:a16="http://schemas.microsoft.com/office/drawing/2014/main" id="{E611EA73-BF32-483B-9D0E-DD2C176728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521" r="89959"/>
              <a:stretch/>
            </p:blipFill>
            <p:spPr>
              <a:xfrm>
                <a:off x="3090281" y="-1666909"/>
                <a:ext cx="618616" cy="1916845"/>
              </a:xfrm>
              <a:prstGeom prst="rect">
                <a:avLst/>
              </a:prstGeom>
            </p:spPr>
          </p:pic>
          <p:pic>
            <p:nvPicPr>
              <p:cNvPr id="340" name="Imagen 339">
                <a:extLst>
                  <a:ext uri="{FF2B5EF4-FFF2-40B4-BE49-F238E27FC236}">
                    <a16:creationId xmlns:a16="http://schemas.microsoft.com/office/drawing/2014/main" id="{0ECA49D9-F35E-4330-BE36-6D29F12913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3" t="804" r="89066" b="63717"/>
              <a:stretch/>
            </p:blipFill>
            <p:spPr>
              <a:xfrm>
                <a:off x="2332198" y="-1676908"/>
                <a:ext cx="758083" cy="1926844"/>
              </a:xfrm>
              <a:prstGeom prst="rect">
                <a:avLst/>
              </a:prstGeom>
            </p:spPr>
          </p:pic>
        </p:grpSp>
        <p:sp>
          <p:nvSpPr>
            <p:cNvPr id="184" name="CuadroTexto 183">
              <a:extLst>
                <a:ext uri="{FF2B5EF4-FFF2-40B4-BE49-F238E27FC236}">
                  <a16:creationId xmlns:a16="http://schemas.microsoft.com/office/drawing/2014/main" id="{67302986-AEFE-408C-9EF5-C960A332231C}"/>
                </a:ext>
              </a:extLst>
            </p:cNvPr>
            <p:cNvSpPr txBox="1"/>
            <p:nvPr/>
          </p:nvSpPr>
          <p:spPr>
            <a:xfrm>
              <a:off x="5787881" y="4667479"/>
              <a:ext cx="463907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15</a:t>
              </a:r>
            </a:p>
          </p:txBody>
        </p:sp>
      </p:grpSp>
      <p:grpSp>
        <p:nvGrpSpPr>
          <p:cNvPr id="85" name="16">
            <a:extLst>
              <a:ext uri="{FF2B5EF4-FFF2-40B4-BE49-F238E27FC236}">
                <a16:creationId xmlns:a16="http://schemas.microsoft.com/office/drawing/2014/main" id="{7BA5905C-6529-489F-AED8-C0ED492A234C}"/>
              </a:ext>
            </a:extLst>
          </p:cNvPr>
          <p:cNvGrpSpPr/>
          <p:nvPr/>
        </p:nvGrpSpPr>
        <p:grpSpPr>
          <a:xfrm>
            <a:off x="7264481" y="4572840"/>
            <a:ext cx="1459056" cy="1926844"/>
            <a:chOff x="7264481" y="4572840"/>
            <a:chExt cx="1459056" cy="1926844"/>
          </a:xfrm>
        </p:grpSpPr>
        <p:grpSp>
          <p:nvGrpSpPr>
            <p:cNvPr id="341" name="Grupo 340">
              <a:extLst>
                <a:ext uri="{FF2B5EF4-FFF2-40B4-BE49-F238E27FC236}">
                  <a16:creationId xmlns:a16="http://schemas.microsoft.com/office/drawing/2014/main" id="{B77B8AEA-8F17-4CD5-9E3A-DA26A6690888}"/>
                </a:ext>
              </a:extLst>
            </p:cNvPr>
            <p:cNvGrpSpPr/>
            <p:nvPr/>
          </p:nvGrpSpPr>
          <p:grpSpPr>
            <a:xfrm>
              <a:off x="7264481" y="4572840"/>
              <a:ext cx="1459056" cy="1926844"/>
              <a:chOff x="2332198" y="-1676908"/>
              <a:chExt cx="1376699" cy="1926844"/>
            </a:xfrm>
          </p:grpSpPr>
          <p:pic>
            <p:nvPicPr>
              <p:cNvPr id="342" name="Imagen 341">
                <a:extLst>
                  <a:ext uri="{FF2B5EF4-FFF2-40B4-BE49-F238E27FC236}">
                    <a16:creationId xmlns:a16="http://schemas.microsoft.com/office/drawing/2014/main" id="{0AFFDF9A-47B6-4781-A59B-2AD9318AC8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521" r="89959"/>
              <a:stretch/>
            </p:blipFill>
            <p:spPr>
              <a:xfrm>
                <a:off x="3090281" y="-1666909"/>
                <a:ext cx="618616" cy="1916845"/>
              </a:xfrm>
              <a:prstGeom prst="rect">
                <a:avLst/>
              </a:prstGeom>
            </p:spPr>
          </p:pic>
          <p:pic>
            <p:nvPicPr>
              <p:cNvPr id="343" name="Imagen 342">
                <a:extLst>
                  <a:ext uri="{FF2B5EF4-FFF2-40B4-BE49-F238E27FC236}">
                    <a16:creationId xmlns:a16="http://schemas.microsoft.com/office/drawing/2014/main" id="{272A5A92-B7DF-40A2-83E0-2C6A2C868A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3" t="804" r="89066" b="63717"/>
              <a:stretch/>
            </p:blipFill>
            <p:spPr>
              <a:xfrm>
                <a:off x="2332198" y="-1676908"/>
                <a:ext cx="758083" cy="1926844"/>
              </a:xfrm>
              <a:prstGeom prst="rect">
                <a:avLst/>
              </a:prstGeom>
            </p:spPr>
          </p:pic>
        </p:grpSp>
        <p:sp>
          <p:nvSpPr>
            <p:cNvPr id="187" name="CuadroTexto 186">
              <a:extLst>
                <a:ext uri="{FF2B5EF4-FFF2-40B4-BE49-F238E27FC236}">
                  <a16:creationId xmlns:a16="http://schemas.microsoft.com/office/drawing/2014/main" id="{2BF3C60B-8481-4063-B142-C8840F02ED4F}"/>
                </a:ext>
              </a:extLst>
            </p:cNvPr>
            <p:cNvSpPr txBox="1"/>
            <p:nvPr/>
          </p:nvSpPr>
          <p:spPr>
            <a:xfrm>
              <a:off x="7365460" y="4606237"/>
              <a:ext cx="450412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" panose="020E0602020502020306" pitchFamily="34" charset="0"/>
                </a:rPr>
                <a:t>16</a:t>
              </a:r>
            </a:p>
          </p:txBody>
        </p:sp>
      </p:grpSp>
      <p:pic>
        <p:nvPicPr>
          <p:cNvPr id="154" name="Imagen 153">
            <a:extLst>
              <a:ext uri="{FF2B5EF4-FFF2-40B4-BE49-F238E27FC236}">
                <a16:creationId xmlns:a16="http://schemas.microsoft.com/office/drawing/2014/main" id="{DEA694F4-001D-4B96-832C-7C9861F978D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050">
            <a:off x="9975075" y="-255075"/>
            <a:ext cx="2127619" cy="812840"/>
          </a:xfrm>
          <a:prstGeom prst="rect">
            <a:avLst/>
          </a:prstGeom>
        </p:spPr>
      </p:pic>
      <p:pic>
        <p:nvPicPr>
          <p:cNvPr id="157" name="Imagen 156">
            <a:extLst>
              <a:ext uri="{FF2B5EF4-FFF2-40B4-BE49-F238E27FC236}">
                <a16:creationId xmlns:a16="http://schemas.microsoft.com/office/drawing/2014/main" id="{8500A4C4-5E57-439E-81C5-6ABDE1C66AB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050">
            <a:off x="7864934" y="-247862"/>
            <a:ext cx="2127619" cy="812840"/>
          </a:xfrm>
          <a:prstGeom prst="rect">
            <a:avLst/>
          </a:prstGeom>
        </p:spPr>
      </p:pic>
      <p:pic>
        <p:nvPicPr>
          <p:cNvPr id="158" name="Imagen 157">
            <a:extLst>
              <a:ext uri="{FF2B5EF4-FFF2-40B4-BE49-F238E27FC236}">
                <a16:creationId xmlns:a16="http://schemas.microsoft.com/office/drawing/2014/main" id="{706E83CF-1B33-4805-8711-D86D073A091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050">
            <a:off x="5733921" y="-318374"/>
            <a:ext cx="2127619" cy="812840"/>
          </a:xfrm>
          <a:prstGeom prst="rect">
            <a:avLst/>
          </a:prstGeom>
        </p:spPr>
      </p:pic>
      <p:pic>
        <p:nvPicPr>
          <p:cNvPr id="160" name="Imagen 159">
            <a:extLst>
              <a:ext uri="{FF2B5EF4-FFF2-40B4-BE49-F238E27FC236}">
                <a16:creationId xmlns:a16="http://schemas.microsoft.com/office/drawing/2014/main" id="{112F35DC-5EC1-45B5-877B-3F283C2A247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050">
            <a:off x="3618422" y="-307212"/>
            <a:ext cx="2127619" cy="812840"/>
          </a:xfrm>
          <a:prstGeom prst="rect">
            <a:avLst/>
          </a:prstGeom>
        </p:spPr>
      </p:pic>
      <p:pic>
        <p:nvPicPr>
          <p:cNvPr id="161" name="Imagen 160">
            <a:extLst>
              <a:ext uri="{FF2B5EF4-FFF2-40B4-BE49-F238E27FC236}">
                <a16:creationId xmlns:a16="http://schemas.microsoft.com/office/drawing/2014/main" id="{2C6C876D-8030-4938-B725-6FF70501736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050">
            <a:off x="1502923" y="-381232"/>
            <a:ext cx="2127619" cy="812840"/>
          </a:xfrm>
          <a:prstGeom prst="rect">
            <a:avLst/>
          </a:prstGeom>
        </p:spPr>
      </p:pic>
      <p:pic>
        <p:nvPicPr>
          <p:cNvPr id="162" name="Imagen 161">
            <a:extLst>
              <a:ext uri="{FF2B5EF4-FFF2-40B4-BE49-F238E27FC236}">
                <a16:creationId xmlns:a16="http://schemas.microsoft.com/office/drawing/2014/main" id="{3B996FDB-1103-49FF-9E0E-E75002C12B3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050">
            <a:off x="-592816" y="-415778"/>
            <a:ext cx="2127619" cy="812840"/>
          </a:xfrm>
          <a:prstGeom prst="rect">
            <a:avLst/>
          </a:prstGeom>
        </p:spPr>
      </p:pic>
      <p:pic>
        <p:nvPicPr>
          <p:cNvPr id="164" name="Imagen 163">
            <a:extLst>
              <a:ext uri="{FF2B5EF4-FFF2-40B4-BE49-F238E27FC236}">
                <a16:creationId xmlns:a16="http://schemas.microsoft.com/office/drawing/2014/main" id="{F938BF4D-28A4-464E-B0EB-7846CFC12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034" y="2529669"/>
            <a:ext cx="1316561" cy="270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2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992F4B4E-907E-44BD-BD0E-71ADD9CC8C62}"/>
              </a:ext>
            </a:extLst>
          </p:cNvPr>
          <p:cNvSpPr/>
          <p:nvPr/>
        </p:nvSpPr>
        <p:spPr>
          <a:xfrm>
            <a:off x="119336" y="240535"/>
            <a:ext cx="11953328" cy="6500833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0" name="Picture 2" descr="220 ideas de Amor | dibujos tiernos de amor, gif lindos, emoticonos animados">
            <a:extLst>
              <a:ext uri="{FF2B5EF4-FFF2-40B4-BE49-F238E27FC236}">
                <a16:creationId xmlns:a16="http://schemas.microsoft.com/office/drawing/2014/main" id="{06520ECC-6677-4521-964B-2B0221B18D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1844824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976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6026</TotalTime>
  <Words>24</Words>
  <Application>Microsoft Office PowerPoint</Application>
  <PresentationFormat>Panorámica</PresentationFormat>
  <Paragraphs>22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Aharoni</vt:lpstr>
      <vt:lpstr>Arial</vt:lpstr>
      <vt:lpstr>Before Christmas</vt:lpstr>
      <vt:lpstr>Berlin Sans FB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Mayra Avelino Velez</cp:lastModifiedBy>
  <cp:revision>204</cp:revision>
  <dcterms:created xsi:type="dcterms:W3CDTF">2020-08-31T13:50:53Z</dcterms:created>
  <dcterms:modified xsi:type="dcterms:W3CDTF">2021-04-30T07:51:46Z</dcterms:modified>
</cp:coreProperties>
</file>