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C2C498-0828-406A-8F05-72F856995EE0}" type="datetimeFigureOut">
              <a:rPr lang="es-MX" smtClean="0"/>
              <a:t>25/03/2022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E3A0FE-6C13-419B-8249-66771723F2DD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914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2C498-0828-406A-8F05-72F856995EE0}" type="datetimeFigureOut">
              <a:rPr lang="es-MX" smtClean="0"/>
              <a:t>25/03/2022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A0FE-6C13-419B-8249-66771723F2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272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2C498-0828-406A-8F05-72F856995EE0}" type="datetimeFigureOut">
              <a:rPr lang="es-MX" smtClean="0"/>
              <a:t>25/03/2022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A0FE-6C13-419B-8249-66771723F2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049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2C498-0828-406A-8F05-72F856995EE0}" type="datetimeFigureOut">
              <a:rPr lang="es-MX" smtClean="0"/>
              <a:t>25/03/2022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A0FE-6C13-419B-8249-66771723F2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10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2C498-0828-406A-8F05-72F856995EE0}" type="datetimeFigureOut">
              <a:rPr lang="es-MX" smtClean="0"/>
              <a:t>25/03/2022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A0FE-6C13-419B-8249-66771723F2DD}" type="slidenum">
              <a:rPr lang="es-MX" smtClean="0"/>
              <a:t>‹Nº›</a:t>
            </a:fld>
            <a:endParaRPr lang="es-MX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75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2C498-0828-406A-8F05-72F856995EE0}" type="datetimeFigureOut">
              <a:rPr lang="es-MX" smtClean="0"/>
              <a:t>25/03/2022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A0FE-6C13-419B-8249-66771723F2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49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2C498-0828-406A-8F05-72F856995EE0}" type="datetimeFigureOut">
              <a:rPr lang="es-MX" smtClean="0"/>
              <a:t>25/03/2022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A0FE-6C13-419B-8249-66771723F2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566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2C498-0828-406A-8F05-72F856995EE0}" type="datetimeFigureOut">
              <a:rPr lang="es-MX" smtClean="0"/>
              <a:t>25/03/2022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A0FE-6C13-419B-8249-66771723F2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54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2C498-0828-406A-8F05-72F856995EE0}" type="datetimeFigureOut">
              <a:rPr lang="es-MX" smtClean="0"/>
              <a:t>25/03/2022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A0FE-6C13-419B-8249-66771723F2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536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2C498-0828-406A-8F05-72F856995EE0}" type="datetimeFigureOut">
              <a:rPr lang="es-MX" smtClean="0"/>
              <a:t>25/03/2022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A0FE-6C13-419B-8249-66771723F2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702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2C498-0828-406A-8F05-72F856995EE0}" type="datetimeFigureOut">
              <a:rPr lang="es-MX" smtClean="0"/>
              <a:t>25/03/2022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A0FE-6C13-419B-8249-66771723F2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094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0C2C498-0828-406A-8F05-72F856995EE0}" type="datetimeFigureOut">
              <a:rPr lang="es-MX" smtClean="0"/>
              <a:t>25/03/2022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6E3A0FE-6C13-419B-8249-66771723F2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6334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D40D2E-4ABD-4852-A8E7-0FAD86A33D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Tutoría 1°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E358E1-E481-4ED8-9682-F00A06905C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Tercer trimestre.</a:t>
            </a:r>
          </a:p>
        </p:txBody>
      </p:sp>
    </p:spTree>
    <p:extLst>
      <p:ext uri="{BB962C8B-B14F-4D97-AF65-F5344CB8AC3E}">
        <p14:creationId xmlns:p14="http://schemas.microsoft.com/office/powerpoint/2010/main" val="3006096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7A0D79-C239-411B-871A-306A61F89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200" b="1" dirty="0"/>
              <a:t>ÁMBITO DE INTERVENCIÓN II: </a:t>
            </a:r>
            <a:r>
              <a:rPr lang="es-MX" sz="3200" dirty="0"/>
              <a:t>Seguimiento al proceso académico de los alumnos.</a:t>
            </a:r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 </a:t>
            </a:r>
            <a:r>
              <a:rPr lang="es-MX" sz="3200" b="1" dirty="0"/>
              <a:t>APRENDIZAJE ESPERADO: </a:t>
            </a:r>
            <a:r>
              <a:rPr lang="es-MX" sz="3200" dirty="0"/>
              <a:t>así como aprendiste a caminar, hablar y escribir, también es necesario que aprendas a estudiar. El estudio es una disciplina, y si la cultivas, lograrás poco a poco superar los problemas escolares. 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F403D5E7-1033-4AD2-B511-57DE88A13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TEMA: TU EVALUACIÓN COMO ESTUDIANTE.</a:t>
            </a:r>
          </a:p>
        </p:txBody>
      </p:sp>
    </p:spTree>
    <p:extLst>
      <p:ext uri="{BB962C8B-B14F-4D97-AF65-F5344CB8AC3E}">
        <p14:creationId xmlns:p14="http://schemas.microsoft.com/office/powerpoint/2010/main" val="709555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D8F908-D04A-42CA-B72A-992922A04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Indicaciones: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F835CF-6704-4383-BC09-92E8CD01F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/>
              <a:t>Recuerda que debes copiar las preguntas a tu cuaderno.</a:t>
            </a:r>
          </a:p>
          <a:p>
            <a:r>
              <a:rPr lang="es-MX" sz="2800" dirty="0"/>
              <a:t>Únicamente vas a poner la respuesta del inciso que hayas elegido.</a:t>
            </a:r>
          </a:p>
          <a:p>
            <a:endParaRPr lang="es-MX" sz="2800" dirty="0"/>
          </a:p>
          <a:p>
            <a:r>
              <a:rPr lang="es-MX" sz="2800" dirty="0"/>
              <a:t>Recuerda llevar acabo los criterios de evaluación de libreta que son los mismos que se llevan acabo en matemáticas.</a:t>
            </a:r>
          </a:p>
        </p:txBody>
      </p:sp>
    </p:spTree>
    <p:extLst>
      <p:ext uri="{BB962C8B-B14F-4D97-AF65-F5344CB8AC3E}">
        <p14:creationId xmlns:p14="http://schemas.microsoft.com/office/powerpoint/2010/main" val="3225305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FFA478-D0E6-407E-8D30-E485EA52E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64" y="300317"/>
            <a:ext cx="9875520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/>
              <a:t>		Jueves 24 de marzo del 2022</a:t>
            </a:r>
            <a:br>
              <a:rPr lang="es-MX" b="1" dirty="0"/>
            </a:br>
            <a:r>
              <a:rPr lang="es-MX" b="1" u="sng" dirty="0">
                <a:solidFill>
                  <a:srgbClr val="FF0000"/>
                </a:solidFill>
              </a:rPr>
              <a:t> TU EVALUACIÓN COMO ESTUDIANTE.</a:t>
            </a:r>
            <a:br>
              <a:rPr lang="es-MX" b="1" u="sng" dirty="0">
                <a:solidFill>
                  <a:srgbClr val="FF0000"/>
                </a:solidFill>
              </a:rPr>
            </a:br>
            <a:r>
              <a:rPr lang="es-MX" b="1" u="sng" dirty="0">
                <a:solidFill>
                  <a:srgbClr val="FF0000"/>
                </a:solidFill>
              </a:rPr>
              <a:t>Actividad 1</a:t>
            </a:r>
            <a:endParaRPr lang="es-MX" u="sng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0D8831-41D4-4CC6-B836-7ACDEC879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4" y="1665643"/>
            <a:ext cx="11026588" cy="4892040"/>
          </a:xfrm>
        </p:spPr>
        <p:txBody>
          <a:bodyPr>
            <a:normAutofit fontScale="92500" lnSpcReduction="20000"/>
          </a:bodyPr>
          <a:lstStyle/>
          <a:p>
            <a:r>
              <a:rPr lang="es-MX" sz="2400" dirty="0"/>
              <a:t>1.- En el último ciclo escolar, ¿reprobaste materias?. </a:t>
            </a:r>
          </a:p>
          <a:p>
            <a:pPr marL="45720" indent="0">
              <a:buNone/>
            </a:pPr>
            <a:r>
              <a:rPr lang="es-MX" sz="2400" dirty="0"/>
              <a:t>( ) No ( ) Sí ( ) Más de tres</a:t>
            </a:r>
          </a:p>
          <a:p>
            <a:pPr marL="45720" indent="0">
              <a:buNone/>
            </a:pPr>
            <a:endParaRPr lang="es-MX" sz="2400" dirty="0"/>
          </a:p>
          <a:p>
            <a:pPr marL="45720" indent="0">
              <a:buNone/>
            </a:pPr>
            <a:r>
              <a:rPr lang="es-MX" sz="2400" dirty="0">
                <a:solidFill>
                  <a:srgbClr val="0000FF"/>
                </a:solidFill>
              </a:rPr>
              <a:t>2.- De acuerdo con tu historia escolar, tu papel como estudiante ha sido.</a:t>
            </a:r>
          </a:p>
          <a:p>
            <a:pPr marL="45720" indent="0">
              <a:buNone/>
            </a:pPr>
            <a:r>
              <a:rPr lang="es-MX" sz="2400" dirty="0">
                <a:solidFill>
                  <a:srgbClr val="0000FF"/>
                </a:solidFill>
              </a:rPr>
              <a:t> ( ) Malo ( ) Regular ( ) Bueno ( ) Excelente</a:t>
            </a:r>
          </a:p>
          <a:p>
            <a:pPr marL="45720" indent="0">
              <a:buNone/>
            </a:pPr>
            <a:endParaRPr lang="es-MX" sz="2400" dirty="0">
              <a:solidFill>
                <a:srgbClr val="0000FF"/>
              </a:solidFill>
            </a:endParaRPr>
          </a:p>
          <a:p>
            <a:pPr marL="45720" indent="0">
              <a:buNone/>
            </a:pPr>
            <a:r>
              <a:rPr lang="es-MX" sz="2400" dirty="0">
                <a:solidFill>
                  <a:srgbClr val="7030A0"/>
                </a:solidFill>
              </a:rPr>
              <a:t>3.- ¿Cuándo estudias? </a:t>
            </a:r>
          </a:p>
          <a:p>
            <a:pPr marL="45720" indent="0">
              <a:buNone/>
            </a:pPr>
            <a:r>
              <a:rPr lang="es-MX" sz="2400" dirty="0">
                <a:solidFill>
                  <a:srgbClr val="7030A0"/>
                </a:solidFill>
              </a:rPr>
              <a:t>( ) Todos los días durante 30 minutos o más. ( ) Sólo cuando tienes tareas. ( ) Antes de los exámenes.         ( ) Nunca.</a:t>
            </a:r>
          </a:p>
          <a:p>
            <a:pPr marL="45720" indent="0">
              <a:buNone/>
            </a:pPr>
            <a:endParaRPr lang="es-MX" sz="2400" dirty="0">
              <a:solidFill>
                <a:srgbClr val="7030A0"/>
              </a:solidFill>
            </a:endParaRPr>
          </a:p>
          <a:p>
            <a:pPr marL="45720" indent="0">
              <a:buNone/>
            </a:pPr>
            <a:r>
              <a:rPr lang="es-MX" sz="2400" dirty="0">
                <a:solidFill>
                  <a:srgbClr val="FF0000"/>
                </a:solidFill>
              </a:rPr>
              <a:t> 4.- ¿Cuál es tu estado de salud?</a:t>
            </a:r>
          </a:p>
          <a:p>
            <a:pPr marL="45720" indent="0">
              <a:buNone/>
            </a:pPr>
            <a:r>
              <a:rPr lang="es-MX" sz="2400" dirty="0">
                <a:solidFill>
                  <a:srgbClr val="FF0000"/>
                </a:solidFill>
              </a:rPr>
              <a:t> ( ) Malo ( ) Bueno ( ) Excelente </a:t>
            </a:r>
          </a:p>
        </p:txBody>
      </p:sp>
    </p:spTree>
    <p:extLst>
      <p:ext uri="{BB962C8B-B14F-4D97-AF65-F5344CB8AC3E}">
        <p14:creationId xmlns:p14="http://schemas.microsoft.com/office/powerpoint/2010/main" val="2125569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3ECB31-15F6-44A6-AB33-E9E9F5E49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645459"/>
            <a:ext cx="9872871" cy="5450541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es-MX" sz="3200" dirty="0">
                <a:solidFill>
                  <a:srgbClr val="FF3399"/>
                </a:solidFill>
              </a:rPr>
              <a:t>5.- ¿Cuidas tu salud?</a:t>
            </a:r>
          </a:p>
          <a:p>
            <a:pPr marL="45720" indent="0">
              <a:buNone/>
            </a:pPr>
            <a:r>
              <a:rPr lang="es-MX" sz="3200" dirty="0">
                <a:solidFill>
                  <a:srgbClr val="FF3399"/>
                </a:solidFill>
              </a:rPr>
              <a:t> ( ) Sí ( ) No </a:t>
            </a:r>
          </a:p>
          <a:p>
            <a:pPr marL="45720" indent="0">
              <a:buNone/>
            </a:pPr>
            <a:endParaRPr lang="es-MX" sz="32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s-MX" sz="3200" dirty="0">
                <a:solidFill>
                  <a:srgbClr val="FF0000"/>
                </a:solidFill>
              </a:rPr>
              <a:t>6.- ¿Acostumbras leer?</a:t>
            </a:r>
          </a:p>
          <a:p>
            <a:pPr marL="45720" indent="0">
              <a:buNone/>
            </a:pPr>
            <a:r>
              <a:rPr lang="es-MX" sz="3200" dirty="0">
                <a:solidFill>
                  <a:srgbClr val="FF0000"/>
                </a:solidFill>
              </a:rPr>
              <a:t> ( ) Sólo cuando te lo exigen en la escuela ( ) Sí, diariamente ( ) A veces ( ) No</a:t>
            </a:r>
          </a:p>
          <a:p>
            <a:pPr marL="45720" indent="0">
              <a:buNone/>
            </a:pPr>
            <a:endParaRPr lang="es-MX" sz="32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s-MX" sz="3200" dirty="0">
                <a:solidFill>
                  <a:srgbClr val="0000FF"/>
                </a:solidFill>
              </a:rPr>
              <a:t> 7.- ¿Tomas notas de las clases? </a:t>
            </a:r>
          </a:p>
          <a:p>
            <a:pPr marL="45720" indent="0">
              <a:buNone/>
            </a:pPr>
            <a:r>
              <a:rPr lang="es-MX" sz="3200" dirty="0">
                <a:solidFill>
                  <a:srgbClr val="0000FF"/>
                </a:solidFill>
              </a:rPr>
              <a:t>( ) A veces ( ) Nunca ( ) Siempre</a:t>
            </a:r>
          </a:p>
          <a:p>
            <a:pPr marL="45720" indent="0">
              <a:buNone/>
            </a:pPr>
            <a:endParaRPr lang="es-MX" sz="3200" dirty="0">
              <a:solidFill>
                <a:srgbClr val="0000FF"/>
              </a:solidFill>
            </a:endParaRPr>
          </a:p>
          <a:p>
            <a:pPr marL="45720" indent="0">
              <a:buNone/>
            </a:pPr>
            <a:r>
              <a:rPr lang="es-MX" sz="3200" dirty="0">
                <a:solidFill>
                  <a:srgbClr val="7030A0"/>
                </a:solidFill>
              </a:rPr>
              <a:t>8.- ¿Acostumbras a usar el diccionario cuando no entiendes alguna palabra en las lecturas? </a:t>
            </a:r>
          </a:p>
          <a:p>
            <a:pPr marL="45720" indent="0">
              <a:buNone/>
            </a:pPr>
            <a:r>
              <a:rPr lang="es-MX" sz="3200" dirty="0">
                <a:solidFill>
                  <a:srgbClr val="7030A0"/>
                </a:solidFill>
              </a:rPr>
              <a:t>( ) No ( ) Sí ( ) Algunas veces</a:t>
            </a:r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54705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ADE68-4389-4127-9EC3-188C746B6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Indicaciones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F9ACF5-E6F1-49B8-826C-B7FD63C67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Vas a leer  la siguiente información y debajo de tu actividad 1 vas a realizar un pequeño texto sobre lo que entendiste.</a:t>
            </a:r>
          </a:p>
        </p:txBody>
      </p:sp>
    </p:spTree>
    <p:extLst>
      <p:ext uri="{BB962C8B-B14F-4D97-AF65-F5344CB8AC3E}">
        <p14:creationId xmlns:p14="http://schemas.microsoft.com/office/powerpoint/2010/main" val="95703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CAADB6-7B3C-4728-A10A-63108C176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6" y="376518"/>
            <a:ext cx="11443447" cy="63335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/>
              <a:t>Si después de contestar las preguntas anteriores llegas a la conclusión de que eres mal estudiante y de que tienes problemas en la escuela, no debes desalentarte, en la medida que te lo propongas lograrás, poco a poco, superar tus problemas escolares, es necesario tener un concepto claro de lo que se va a hacer y comprometerse para llevarlo a cabo, por lo que debes comprender que al estudiar debes saber lo siguiente:</a:t>
            </a:r>
          </a:p>
          <a:p>
            <a:pPr algn="just"/>
            <a:r>
              <a:rPr lang="es-MX" dirty="0"/>
              <a:t> A).- Para qué se estudia. </a:t>
            </a:r>
          </a:p>
          <a:p>
            <a:pPr algn="just"/>
            <a:r>
              <a:rPr lang="es-MX" dirty="0"/>
              <a:t>B).- Las funciones del estudio. </a:t>
            </a:r>
          </a:p>
          <a:p>
            <a:pPr algn="just"/>
            <a:r>
              <a:rPr lang="es-MX" dirty="0"/>
              <a:t>C).- Las formas de estudiar, ya sea de manera individual o grupal. </a:t>
            </a:r>
          </a:p>
          <a:p>
            <a:pPr algn="just"/>
            <a:r>
              <a:rPr lang="es-MX" dirty="0"/>
              <a:t>D).- Las preferencias en el estudio. </a:t>
            </a:r>
          </a:p>
          <a:p>
            <a:pPr algn="just"/>
            <a:r>
              <a:rPr lang="es-MX" dirty="0"/>
              <a:t>E).- Poseer una autoimagen como estudiante de éxito. </a:t>
            </a:r>
          </a:p>
          <a:p>
            <a:pPr algn="just"/>
            <a:r>
              <a:rPr lang="es-MX" dirty="0"/>
              <a:t>Para superarte como estudiante, es importante tu participación activa en clases a las que asistes, participar es cooperar con el grupo en su tarea de aprendizaje, es relacionarte con tus compañeros, aportar tus ideas y tomar en cuenta a los demás, para aceptarlas, refutarlas o complementarlas, lo importante es tener confianza en uno mismo por lo que debes procurar: · </a:t>
            </a:r>
          </a:p>
          <a:p>
            <a:pPr algn="just"/>
            <a:r>
              <a:rPr lang="es-MX" dirty="0"/>
              <a:t>No dar demasiada importancia a tus pequeños fracasos, del fracaso también se aprende. ·</a:t>
            </a:r>
          </a:p>
          <a:p>
            <a:pPr algn="just"/>
            <a:r>
              <a:rPr lang="es-MX" dirty="0"/>
              <a:t> Defender tus puntos de vista. · No agredir a los demás al expresar tú opinión. · Fijarse objetivos y tener la seguridad de que los vas a lograr, si luchas por ellos. · Aceptar que no eres perfecto, pero que tienes algo valioso que aportar a tu familia, a tu escuela, a tu comunidad.</a:t>
            </a:r>
          </a:p>
        </p:txBody>
      </p:sp>
    </p:spTree>
    <p:extLst>
      <p:ext uri="{BB962C8B-B14F-4D97-AF65-F5344CB8AC3E}">
        <p14:creationId xmlns:p14="http://schemas.microsoft.com/office/powerpoint/2010/main" val="2821730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43241-CF7A-491A-961F-C3C845EA3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u="sng" dirty="0">
                <a:solidFill>
                  <a:srgbClr val="FF0000"/>
                </a:solidFill>
              </a:rPr>
              <a:t>TAREA: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94B996-6335-4F07-9055-1CD64C7D6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Recuerda realizar tu portada del tercer trimestre.</a:t>
            </a:r>
          </a:p>
        </p:txBody>
      </p:sp>
    </p:spTree>
    <p:extLst>
      <p:ext uri="{BB962C8B-B14F-4D97-AF65-F5344CB8AC3E}">
        <p14:creationId xmlns:p14="http://schemas.microsoft.com/office/powerpoint/2010/main" val="3577483066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163</TotalTime>
  <Words>637</Words>
  <Application>Microsoft Office PowerPoint</Application>
  <PresentationFormat>Panorámica</PresentationFormat>
  <Paragraphs>47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Corbel</vt:lpstr>
      <vt:lpstr>Base</vt:lpstr>
      <vt:lpstr>Tutoría 1°</vt:lpstr>
      <vt:lpstr>TEMA: TU EVALUACIÓN COMO ESTUDIANTE.</vt:lpstr>
      <vt:lpstr>Indicaciones:</vt:lpstr>
      <vt:lpstr>  Jueves 24 de marzo del 2022  TU EVALUACIÓN COMO ESTUDIANTE. Actividad 1</vt:lpstr>
      <vt:lpstr>Presentación de PowerPoint</vt:lpstr>
      <vt:lpstr>Indicaciones</vt:lpstr>
      <vt:lpstr>Presentación de PowerPoint</vt:lpstr>
      <vt:lpstr>TAREA: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Tutoría 1°</dc:title>
  <dc:creator>Brenda Lizbeth Rugerio Cortes</dc:creator>
  <cp:lastModifiedBy>Brenda Lizbeth Rugerio Cortes</cp:lastModifiedBy>
  <cp:revision>3</cp:revision>
  <dcterms:created xsi:type="dcterms:W3CDTF">2022-03-24T18:46:38Z</dcterms:created>
  <dcterms:modified xsi:type="dcterms:W3CDTF">2022-03-25T18:27:49Z</dcterms:modified>
</cp:coreProperties>
</file>