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9"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ABA28D90-CE24-433A-AE2F-681F26D79B62}" type="datetimeFigureOut">
              <a:rPr lang="en-US" smtClean="0"/>
              <a:t>12/10/2021</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226183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BA28D90-CE24-433A-AE2F-681F26D79B62}"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3678476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BA28D90-CE24-433A-AE2F-681F26D79B62}" type="datetimeFigureOut">
              <a:rPr lang="en-US" smtClean="0"/>
              <a:t>12/10/2021</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4221943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BA28D90-CE24-433A-AE2F-681F26D79B62}" type="datetimeFigureOut">
              <a:rPr lang="en-US" smtClean="0"/>
              <a:t>12/10/2021</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84CD99F-523A-4374-BF74-E95DB4F41680}" type="slidenum">
              <a:rPr lang="en-US" smtClean="0"/>
              <a:t>‹Nº›</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72627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ABA28D90-CE24-433A-AE2F-681F26D79B62}" type="datetimeFigureOut">
              <a:rPr lang="en-US" smtClean="0"/>
              <a:t>12/10/2021</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3760708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ABA28D90-CE24-433A-AE2F-681F26D79B62}"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24711209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ABA28D90-CE24-433A-AE2F-681F26D79B62}"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1861512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BA28D90-CE24-433A-AE2F-681F26D79B62}"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3873868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ABA28D90-CE24-433A-AE2F-681F26D79B62}" type="datetimeFigureOut">
              <a:rPr lang="en-US" smtClean="0"/>
              <a:t>12/10/2021</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1306768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BA28D90-CE24-433A-AE2F-681F26D79B62}"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2473412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ABA28D90-CE24-433A-AE2F-681F26D79B62}" type="datetimeFigureOut">
              <a:rPr lang="en-US" smtClean="0"/>
              <a:t>12/10/2021</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504798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BA28D90-CE24-433A-AE2F-681F26D79B62}"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3789854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5800" y="3132666"/>
            <a:ext cx="5311775" cy="308601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3132666"/>
            <a:ext cx="5334000" cy="308601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BA28D90-CE24-433A-AE2F-681F26D79B62}"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425511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BA28D90-CE24-433A-AE2F-681F26D79B62}"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397128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A28D90-CE24-433A-AE2F-681F26D79B62}"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45539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BA28D90-CE24-433A-AE2F-681F26D79B62}"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3266579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BA28D90-CE24-433A-AE2F-681F26D79B62}"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CD99F-523A-4374-BF74-E95DB4F41680}" type="slidenum">
              <a:rPr lang="en-US" smtClean="0"/>
              <a:t>‹Nº›</a:t>
            </a:fld>
            <a:endParaRPr lang="en-US"/>
          </a:p>
        </p:txBody>
      </p:sp>
    </p:spTree>
    <p:extLst>
      <p:ext uri="{BB962C8B-B14F-4D97-AF65-F5344CB8AC3E}">
        <p14:creationId xmlns:p14="http://schemas.microsoft.com/office/powerpoint/2010/main" val="2474024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BA28D90-CE24-433A-AE2F-681F26D79B62}" type="datetimeFigureOut">
              <a:rPr lang="en-US" smtClean="0"/>
              <a:t>12/10/2021</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84CD99F-523A-4374-BF74-E95DB4F41680}" type="slidenum">
              <a:rPr lang="en-US" smtClean="0"/>
              <a:t>‹Nº›</a:t>
            </a:fld>
            <a:endParaRPr lang="en-US"/>
          </a:p>
        </p:txBody>
      </p:sp>
    </p:spTree>
    <p:extLst>
      <p:ext uri="{BB962C8B-B14F-4D97-AF65-F5344CB8AC3E}">
        <p14:creationId xmlns:p14="http://schemas.microsoft.com/office/powerpoint/2010/main" val="356941207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C99977-785B-44DB-B797-C423177018D8}"/>
              </a:ext>
            </a:extLst>
          </p:cNvPr>
          <p:cNvSpPr>
            <a:spLocks noGrp="1"/>
          </p:cNvSpPr>
          <p:nvPr>
            <p:ph type="ctrTitle"/>
          </p:nvPr>
        </p:nvSpPr>
        <p:spPr/>
        <p:txBody>
          <a:bodyPr>
            <a:normAutofit/>
          </a:bodyPr>
          <a:lstStyle/>
          <a:p>
            <a:pPr algn="ctr"/>
            <a:r>
              <a:rPr lang="es-MX" sz="7200" i="1" dirty="0"/>
              <a:t>TUTORÍA 1°</a:t>
            </a:r>
            <a:endParaRPr lang="en-US" sz="7200" i="1" dirty="0"/>
          </a:p>
        </p:txBody>
      </p:sp>
      <p:sp>
        <p:nvSpPr>
          <p:cNvPr id="3" name="Subtítulo 2">
            <a:extLst>
              <a:ext uri="{FF2B5EF4-FFF2-40B4-BE49-F238E27FC236}">
                <a16:creationId xmlns:a16="http://schemas.microsoft.com/office/drawing/2014/main" id="{35715DA8-C8E3-41D6-86FC-214F6C897122}"/>
              </a:ext>
            </a:extLst>
          </p:cNvPr>
          <p:cNvSpPr>
            <a:spLocks noGrp="1"/>
          </p:cNvSpPr>
          <p:nvPr>
            <p:ph type="subTitle" idx="1"/>
          </p:nvPr>
        </p:nvSpPr>
        <p:spPr/>
        <p:txBody>
          <a:bodyPr/>
          <a:lstStyle/>
          <a:p>
            <a:pPr algn="ctr"/>
            <a:r>
              <a:rPr lang="es-MX" dirty="0"/>
              <a:t>MTRA. BRENDA LIZBETH RUGERIO CORTES.</a:t>
            </a:r>
            <a:endParaRPr lang="en-US" dirty="0"/>
          </a:p>
        </p:txBody>
      </p:sp>
    </p:spTree>
    <p:extLst>
      <p:ext uri="{BB962C8B-B14F-4D97-AF65-F5344CB8AC3E}">
        <p14:creationId xmlns:p14="http://schemas.microsoft.com/office/powerpoint/2010/main" val="1439173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CD3A7-93A9-477D-B8A8-7E43A7A5520A}"/>
              </a:ext>
            </a:extLst>
          </p:cNvPr>
          <p:cNvSpPr>
            <a:spLocks noGrp="1"/>
          </p:cNvSpPr>
          <p:nvPr>
            <p:ph type="title"/>
          </p:nvPr>
        </p:nvSpPr>
        <p:spPr>
          <a:xfrm>
            <a:off x="3581400" y="727303"/>
            <a:ext cx="8610600" cy="1293028"/>
          </a:xfrm>
        </p:spPr>
        <p:txBody>
          <a:bodyPr>
            <a:normAutofit fontScale="90000"/>
          </a:bodyPr>
          <a:lstStyle/>
          <a:p>
            <a:pPr algn="ctr"/>
            <a:r>
              <a:rPr lang="es-ES" u="sng" dirty="0">
                <a:solidFill>
                  <a:srgbClr val="FF0000"/>
                </a:solidFill>
              </a:rPr>
              <a:t>LA ADOLESCENCIA Y LAS ETAPAS DE LA VIDA POR LAS QUE PASAMOS LOS SERES HUMANOS. </a:t>
            </a:r>
            <a:endParaRPr lang="en-US" u="sng" dirty="0">
              <a:solidFill>
                <a:srgbClr val="FF0000"/>
              </a:solidFill>
            </a:endParaRPr>
          </a:p>
        </p:txBody>
      </p:sp>
      <p:sp>
        <p:nvSpPr>
          <p:cNvPr id="3" name="Marcador de contenido 2">
            <a:extLst>
              <a:ext uri="{FF2B5EF4-FFF2-40B4-BE49-F238E27FC236}">
                <a16:creationId xmlns:a16="http://schemas.microsoft.com/office/drawing/2014/main" id="{55718011-8B10-4604-97FD-5C40434DDE4C}"/>
              </a:ext>
            </a:extLst>
          </p:cNvPr>
          <p:cNvSpPr>
            <a:spLocks noGrp="1"/>
          </p:cNvSpPr>
          <p:nvPr>
            <p:ph idx="1"/>
          </p:nvPr>
        </p:nvSpPr>
        <p:spPr>
          <a:xfrm>
            <a:off x="512805" y="2639403"/>
            <a:ext cx="10820400" cy="4024125"/>
          </a:xfrm>
        </p:spPr>
        <p:txBody>
          <a:bodyPr>
            <a:normAutofit/>
          </a:bodyPr>
          <a:lstStyle/>
          <a:p>
            <a:r>
              <a:rPr lang="es-ES" sz="2400" b="1" dirty="0"/>
              <a:t>ÁMBITO DE INTERVENCIÓN I: </a:t>
            </a:r>
            <a:r>
              <a:rPr lang="es-ES" sz="2400" dirty="0"/>
              <a:t>Integración entre los alumnos y la dinámica de la escuela.</a:t>
            </a:r>
          </a:p>
          <a:p>
            <a:endParaRPr lang="es-ES" sz="2400" dirty="0"/>
          </a:p>
          <a:p>
            <a:r>
              <a:rPr lang="es-ES" sz="2400" b="1" dirty="0"/>
              <a:t>APRENDIZAJE ESPERADO: </a:t>
            </a:r>
            <a:r>
              <a:rPr lang="es-ES" sz="2400" dirty="0"/>
              <a:t>Que los alumnos hagan una descripción de los momentos más significativos que han influenciado su vida en las diferentes etapas por las que ha pasado hasta la pubertad.</a:t>
            </a:r>
            <a:endParaRPr lang="en-US" sz="2400" dirty="0"/>
          </a:p>
        </p:txBody>
      </p:sp>
    </p:spTree>
    <p:extLst>
      <p:ext uri="{BB962C8B-B14F-4D97-AF65-F5344CB8AC3E}">
        <p14:creationId xmlns:p14="http://schemas.microsoft.com/office/powerpoint/2010/main" val="2859715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6E08A9-2E81-42A6-BC0E-D40D02384C43}"/>
              </a:ext>
            </a:extLst>
          </p:cNvPr>
          <p:cNvSpPr>
            <a:spLocks noGrp="1"/>
          </p:cNvSpPr>
          <p:nvPr>
            <p:ph type="title"/>
          </p:nvPr>
        </p:nvSpPr>
        <p:spPr>
          <a:xfrm>
            <a:off x="3723503" y="561938"/>
            <a:ext cx="8610600" cy="1293028"/>
          </a:xfrm>
        </p:spPr>
        <p:txBody>
          <a:bodyPr/>
          <a:lstStyle/>
          <a:p>
            <a:pPr algn="ctr"/>
            <a:r>
              <a:rPr lang="es-MX" dirty="0"/>
              <a:t>INDICACIONES: </a:t>
            </a:r>
            <a:endParaRPr lang="en-US" dirty="0"/>
          </a:p>
        </p:txBody>
      </p:sp>
      <p:sp>
        <p:nvSpPr>
          <p:cNvPr id="3" name="Marcador de contenido 2">
            <a:extLst>
              <a:ext uri="{FF2B5EF4-FFF2-40B4-BE49-F238E27FC236}">
                <a16:creationId xmlns:a16="http://schemas.microsoft.com/office/drawing/2014/main" id="{A38BC723-C478-43C0-9CE6-4516929FC556}"/>
              </a:ext>
            </a:extLst>
          </p:cNvPr>
          <p:cNvSpPr>
            <a:spLocks noGrp="1"/>
          </p:cNvSpPr>
          <p:nvPr>
            <p:ph idx="1"/>
          </p:nvPr>
        </p:nvSpPr>
        <p:spPr/>
        <p:txBody>
          <a:bodyPr/>
          <a:lstStyle/>
          <a:p>
            <a:r>
              <a:rPr lang="es-MX" dirty="0"/>
              <a:t>Vas a copiar en tu libreta la actividad número 2 y recuerda, mayúsculas y signos de puntuación con rojo.</a:t>
            </a:r>
          </a:p>
          <a:p>
            <a:endParaRPr lang="es-MX" dirty="0"/>
          </a:p>
          <a:p>
            <a:r>
              <a:rPr lang="en-US" dirty="0"/>
              <a:t>Vas a contester </a:t>
            </a:r>
            <a:r>
              <a:rPr lang="en-US" dirty="0" err="1"/>
              <a:t>el</a:t>
            </a:r>
            <a:r>
              <a:rPr lang="en-US" dirty="0"/>
              <a:t> </a:t>
            </a:r>
            <a:r>
              <a:rPr lang="en-US" dirty="0" err="1"/>
              <a:t>recuadro</a:t>
            </a:r>
            <a:r>
              <a:rPr lang="en-US" dirty="0"/>
              <a:t> </a:t>
            </a:r>
            <a:r>
              <a:rPr lang="en-US" dirty="0" err="1"/>
              <a:t>como</a:t>
            </a:r>
            <a:r>
              <a:rPr lang="en-US" dirty="0"/>
              <a:t> lo </a:t>
            </a:r>
            <a:r>
              <a:rPr lang="en-US" dirty="0" err="1"/>
              <a:t>indique</a:t>
            </a:r>
            <a:r>
              <a:rPr lang="en-US" dirty="0"/>
              <a:t> </a:t>
            </a:r>
            <a:r>
              <a:rPr lang="en-US" dirty="0" err="1"/>
              <a:t>en</a:t>
            </a:r>
            <a:r>
              <a:rPr lang="en-US" dirty="0"/>
              <a:t> </a:t>
            </a:r>
            <a:r>
              <a:rPr lang="en-US" dirty="0" err="1"/>
              <a:t>clase</a:t>
            </a:r>
            <a:r>
              <a:rPr lang="en-US" dirty="0"/>
              <a:t>.</a:t>
            </a:r>
          </a:p>
          <a:p>
            <a:endParaRPr lang="en-US" dirty="0"/>
          </a:p>
          <a:p>
            <a:r>
              <a:rPr lang="en-US" dirty="0"/>
              <a:t>Tu </a:t>
            </a:r>
            <a:r>
              <a:rPr lang="en-US" dirty="0" err="1"/>
              <a:t>tabla</a:t>
            </a:r>
            <a:r>
              <a:rPr lang="en-US" dirty="0"/>
              <a:t> </a:t>
            </a:r>
            <a:r>
              <a:rPr lang="en-US" dirty="0" err="1"/>
              <a:t>hecha</a:t>
            </a:r>
            <a:r>
              <a:rPr lang="en-US" dirty="0"/>
              <a:t> con </a:t>
            </a:r>
            <a:r>
              <a:rPr lang="en-US" dirty="0" err="1"/>
              <a:t>regla</a:t>
            </a:r>
            <a:r>
              <a:rPr lang="en-US" dirty="0"/>
              <a:t> </a:t>
            </a:r>
            <a:r>
              <a:rPr lang="en-US" dirty="0" err="1"/>
              <a:t>en</a:t>
            </a:r>
            <a:r>
              <a:rPr lang="en-US" dirty="0"/>
              <a:t> la </a:t>
            </a:r>
            <a:r>
              <a:rPr lang="en-US" dirty="0" err="1"/>
              <a:t>libreta</a:t>
            </a:r>
            <a:r>
              <a:rPr lang="en-US" dirty="0"/>
              <a:t> de </a:t>
            </a:r>
            <a:r>
              <a:rPr lang="en-US" dirty="0" err="1"/>
              <a:t>manera</a:t>
            </a:r>
            <a:r>
              <a:rPr lang="en-US" dirty="0"/>
              <a:t> horizontal y </a:t>
            </a:r>
            <a:r>
              <a:rPr lang="en-US" dirty="0" err="1"/>
              <a:t>puedes</a:t>
            </a:r>
            <a:r>
              <a:rPr lang="en-US" dirty="0"/>
              <a:t> </a:t>
            </a:r>
            <a:r>
              <a:rPr lang="en-US" dirty="0" err="1"/>
              <a:t>utilizar</a:t>
            </a:r>
            <a:r>
              <a:rPr lang="en-US" dirty="0"/>
              <a:t> </a:t>
            </a:r>
            <a:r>
              <a:rPr lang="en-US" dirty="0" err="1"/>
              <a:t>colores</a:t>
            </a:r>
            <a:r>
              <a:rPr lang="en-US" dirty="0"/>
              <a:t> para </a:t>
            </a:r>
            <a:r>
              <a:rPr lang="en-US" dirty="0" err="1"/>
              <a:t>tu</a:t>
            </a:r>
            <a:r>
              <a:rPr lang="en-US" dirty="0"/>
              <a:t> </a:t>
            </a:r>
            <a:r>
              <a:rPr lang="en-US" dirty="0" err="1"/>
              <a:t>cuadro</a:t>
            </a:r>
            <a:r>
              <a:rPr lang="en-US" dirty="0"/>
              <a:t>.</a:t>
            </a:r>
            <a:endParaRPr lang="es-MX" dirty="0"/>
          </a:p>
        </p:txBody>
      </p:sp>
    </p:spTree>
    <p:extLst>
      <p:ext uri="{BB962C8B-B14F-4D97-AF65-F5344CB8AC3E}">
        <p14:creationId xmlns:p14="http://schemas.microsoft.com/office/powerpoint/2010/main" val="2012229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0551BD-AFB9-47BA-B8B3-746F6C5C0E9D}"/>
              </a:ext>
            </a:extLst>
          </p:cNvPr>
          <p:cNvSpPr>
            <a:spLocks noGrp="1"/>
          </p:cNvSpPr>
          <p:nvPr>
            <p:ph type="title"/>
          </p:nvPr>
        </p:nvSpPr>
        <p:spPr>
          <a:xfrm>
            <a:off x="2024449" y="240571"/>
            <a:ext cx="10515600" cy="1325563"/>
          </a:xfrm>
        </p:spPr>
        <p:txBody>
          <a:bodyPr>
            <a:normAutofit/>
          </a:bodyPr>
          <a:lstStyle/>
          <a:p>
            <a:pPr algn="ctr"/>
            <a:r>
              <a:rPr lang="es-MX" sz="4400" b="1" u="sng" dirty="0">
                <a:solidFill>
                  <a:srgbClr val="00B0F0"/>
                </a:solidFill>
              </a:rPr>
              <a:t>ACTIVIDAD 2</a:t>
            </a:r>
            <a:endParaRPr lang="en-US" sz="4400" b="1" u="sng" dirty="0">
              <a:solidFill>
                <a:srgbClr val="00B0F0"/>
              </a:solidFill>
            </a:endParaRPr>
          </a:p>
        </p:txBody>
      </p:sp>
      <p:sp>
        <p:nvSpPr>
          <p:cNvPr id="3" name="Marcador de contenido 2">
            <a:extLst>
              <a:ext uri="{FF2B5EF4-FFF2-40B4-BE49-F238E27FC236}">
                <a16:creationId xmlns:a16="http://schemas.microsoft.com/office/drawing/2014/main" id="{C77393C5-B4F1-43DE-82FC-F9A952D921AD}"/>
              </a:ext>
            </a:extLst>
          </p:cNvPr>
          <p:cNvSpPr>
            <a:spLocks noGrp="1"/>
          </p:cNvSpPr>
          <p:nvPr>
            <p:ph idx="1"/>
          </p:nvPr>
        </p:nvSpPr>
        <p:spPr>
          <a:xfrm>
            <a:off x="838200" y="1405496"/>
            <a:ext cx="10515600" cy="2919370"/>
          </a:xfrm>
        </p:spPr>
        <p:txBody>
          <a:bodyPr/>
          <a:lstStyle/>
          <a:p>
            <a:pPr marL="0" indent="0" algn="just">
              <a:buNone/>
            </a:pPr>
            <a:r>
              <a:rPr lang="es-ES" dirty="0">
                <a:solidFill>
                  <a:srgbClr val="FF0000"/>
                </a:solidFill>
              </a:rPr>
              <a:t>ACTIVIDAD</a:t>
            </a:r>
            <a:r>
              <a:rPr lang="es-ES" b="1" dirty="0">
                <a:solidFill>
                  <a:srgbClr val="FF0000"/>
                </a:solidFill>
              </a:rPr>
              <a:t>: </a:t>
            </a:r>
            <a:r>
              <a:rPr lang="es-ES" b="1" dirty="0"/>
              <a:t>Cuando los seres humanos nacemos, pasamos por diversas etapas de la vida al través de los años, y en cada una de ellas vivimos sucesos muy importantes que nos dejan recuerdos que nos acompañarán durante todo el tiempo que vivamos. La siguiente es una clasificación de las etapas de la vida, escribe en cada una de ellas (solamente de la infancia, la niñez y la pubertad) algún recuerdo agradable que hayas vivido en cada una de estas etapas.</a:t>
            </a:r>
            <a:endParaRPr lang="en-US" b="1" dirty="0"/>
          </a:p>
        </p:txBody>
      </p:sp>
      <p:pic>
        <p:nvPicPr>
          <p:cNvPr id="4" name="Imagen 3">
            <a:extLst>
              <a:ext uri="{FF2B5EF4-FFF2-40B4-BE49-F238E27FC236}">
                <a16:creationId xmlns:a16="http://schemas.microsoft.com/office/drawing/2014/main" id="{8FEC1F05-F099-4911-82B3-078BAC615BC4}"/>
              </a:ext>
            </a:extLst>
          </p:cNvPr>
          <p:cNvPicPr>
            <a:picLocks noChangeAspect="1"/>
          </p:cNvPicPr>
          <p:nvPr/>
        </p:nvPicPr>
        <p:blipFill>
          <a:blip r:embed="rId2"/>
          <a:stretch>
            <a:fillRect/>
          </a:stretch>
        </p:blipFill>
        <p:spPr>
          <a:xfrm>
            <a:off x="1424363" y="3694670"/>
            <a:ext cx="9929437" cy="2483709"/>
          </a:xfrm>
          <a:prstGeom prst="rect">
            <a:avLst/>
          </a:prstGeom>
        </p:spPr>
      </p:pic>
    </p:spTree>
    <p:extLst>
      <p:ext uri="{BB962C8B-B14F-4D97-AF65-F5344CB8AC3E}">
        <p14:creationId xmlns:p14="http://schemas.microsoft.com/office/powerpoint/2010/main" val="2451552768"/>
      </p:ext>
    </p:extLst>
  </p:cSld>
  <p:clrMapOvr>
    <a:masterClrMapping/>
  </p:clrMapOvr>
</p:sld>
</file>

<file path=ppt/theme/theme1.xml><?xml version="1.0" encoding="utf-8"?>
<a:theme xmlns:a="http://schemas.openxmlformats.org/drawingml/2006/main" name="Estela de condensación">
  <a:themeElements>
    <a:clrScheme name="Estela de condensación">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Estela de condensación">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tela de condensació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TM04033937[[fn=Estela de condensación]]</Template>
  <TotalTime>3</TotalTime>
  <Words>217</Words>
  <Application>Microsoft Office PowerPoint</Application>
  <PresentationFormat>Panorámica</PresentationFormat>
  <Paragraphs>14</Paragraphs>
  <Slides>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4</vt:i4>
      </vt:variant>
    </vt:vector>
  </HeadingPairs>
  <TitlesOfParts>
    <vt:vector size="7" baseType="lpstr">
      <vt:lpstr>Arial</vt:lpstr>
      <vt:lpstr>Century Gothic</vt:lpstr>
      <vt:lpstr>Estela de condensación</vt:lpstr>
      <vt:lpstr>TUTORÍA 1°</vt:lpstr>
      <vt:lpstr>LA ADOLESCENCIA Y LAS ETAPAS DE LA VIDA POR LAS QUE PASAMOS LOS SERES HUMANOS. </vt:lpstr>
      <vt:lpstr>INDICACIONES: </vt:lpstr>
      <vt:lpstr>ACTIVIDAD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TUTORÍA 1°</dc:title>
  <dc:creator>Brenda Lizbeth Rugerio Cortes</dc:creator>
  <cp:lastModifiedBy>Brenda Lizbeth Rugerio Cortes</cp:lastModifiedBy>
  <cp:revision>1</cp:revision>
  <dcterms:created xsi:type="dcterms:W3CDTF">2021-12-10T23:50:04Z</dcterms:created>
  <dcterms:modified xsi:type="dcterms:W3CDTF">2021-12-10T23:53:17Z</dcterms:modified>
</cp:coreProperties>
</file>