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43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5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3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1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96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8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7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7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8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564C1-4FE4-4198-B9A1-BC93B5834ACC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1134A-3A8F-4233-81F9-9D2A2BA2968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50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CA864-AD92-43C3-88D7-D63D0D7735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TUTORÍA 1° “A  y B”</a:t>
            </a: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8E1639D-6443-4E60-AC30-44A9463F0E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MTRA. BRENDA LIZBETH RUGERIO CORTES.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1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41C81-A150-4415-B5FE-CBDE9CEB7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ACTIVIDAD 1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D2B15-57A8-4B6A-AC3C-F2F8F7DDB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ÁMBITO DE INTERVENCIÓN I: Integración entre los alumnos y la dinámica de la escuela. 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APRENDIZAJE ESPERADO: Que los adolescentes adquieran la confianza de expresar sus sentimientos, emociones, pensamientos y problemáticas y desarrollen la capacidad de controlar sus emociones.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190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56E5D-52B5-4A69-8F6E-DA0F886EE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871" y="365125"/>
            <a:ext cx="10515600" cy="1325563"/>
          </a:xfrm>
        </p:spPr>
        <p:txBody>
          <a:bodyPr/>
          <a:lstStyle/>
          <a:p>
            <a:pPr algn="ctr"/>
            <a:r>
              <a:rPr lang="es-MX" u="sng" dirty="0">
                <a:solidFill>
                  <a:srgbClr val="FF0000"/>
                </a:solidFill>
              </a:rPr>
              <a:t>CLARIFICACIÓN Y AUTOCONOCIMIENTO.</a:t>
            </a:r>
            <a:endParaRPr lang="en-US" u="sng" dirty="0">
              <a:solidFill>
                <a:srgbClr val="FF0000"/>
              </a:solidFill>
            </a:endParaRPr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id="{D0CFF4E2-510C-40C7-992D-DD91171E00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75" y="1540080"/>
            <a:ext cx="4792230" cy="4975539"/>
          </a:xfr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DF1569F-41C5-454A-B1BE-120378AF0435}"/>
              </a:ext>
            </a:extLst>
          </p:cNvPr>
          <p:cNvSpPr txBox="1"/>
          <p:nvPr/>
        </p:nvSpPr>
        <p:spPr>
          <a:xfrm>
            <a:off x="6090671" y="1690688"/>
            <a:ext cx="4221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u="sng" dirty="0">
                <a:solidFill>
                  <a:srgbClr val="0070C0"/>
                </a:solidFill>
              </a:rPr>
              <a:t>SUBTÍTULO: Nuestros estados de ánimo.</a:t>
            </a:r>
            <a:endParaRPr lang="en-US" sz="2400" u="sng" dirty="0">
              <a:solidFill>
                <a:srgbClr val="0070C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E54C8C0-727F-4AF4-8F9E-467FE5F3FEA9}"/>
              </a:ext>
            </a:extLst>
          </p:cNvPr>
          <p:cNvSpPr txBox="1"/>
          <p:nvPr/>
        </p:nvSpPr>
        <p:spPr>
          <a:xfrm>
            <a:off x="6217920" y="3173506"/>
            <a:ext cx="43460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Escribe en tu libreta las preguntas de la imagen de la izquierda y respóndelas en tu libreta de tutoría.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79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92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TUTORÍA 1° “A  y B”</vt:lpstr>
      <vt:lpstr>ACTIVIDAD 1</vt:lpstr>
      <vt:lpstr>CLARIFICACIÓN Y AUTOCONOCIMIENTO.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TUTORÍA 1° “B”</dc:title>
  <dc:creator>USUARIO</dc:creator>
  <cp:lastModifiedBy>USUARIO</cp:lastModifiedBy>
  <cp:revision>3</cp:revision>
  <dcterms:created xsi:type="dcterms:W3CDTF">2021-12-02T21:12:04Z</dcterms:created>
  <dcterms:modified xsi:type="dcterms:W3CDTF">2021-12-06T19:50:56Z</dcterms:modified>
</cp:coreProperties>
</file>