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60" r:id="rId4"/>
    <p:sldId id="258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-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35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67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13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925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76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633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909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30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02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71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84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25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15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9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85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40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2940C-AC3F-43CA-A93A-0D79E6DBAE86}" type="datetimeFigureOut">
              <a:rPr lang="es-MX" smtClean="0"/>
              <a:t>22/03/2022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9CC01A-D218-4024-8640-1CB6303E4A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34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D4CDB9-824E-4445-8D42-7B0D936C7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MATEMÁTICAS 1°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C86D90-E382-4AEB-98B8-C8E0A3198C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TERCER TRIMESTRE.</a:t>
            </a:r>
          </a:p>
        </p:txBody>
      </p:sp>
    </p:spTree>
    <p:extLst>
      <p:ext uri="{BB962C8B-B14F-4D97-AF65-F5344CB8AC3E}">
        <p14:creationId xmlns:p14="http://schemas.microsoft.com/office/powerpoint/2010/main" val="325310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666F715-5949-4032-9FEE-90C3A109A48A}"/>
              </a:ext>
            </a:extLst>
          </p:cNvPr>
          <p:cNvSpPr txBox="1">
            <a:spLocks/>
          </p:cNvSpPr>
          <p:nvPr/>
        </p:nvSpPr>
        <p:spPr>
          <a:xfrm>
            <a:off x="558649" y="0"/>
            <a:ext cx="9069445" cy="13208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u="sng" dirty="0">
                <a:solidFill>
                  <a:srgbClr val="FF0000"/>
                </a:solidFill>
              </a:rPr>
              <a:t>Martes 15 Marzo del 2022</a:t>
            </a:r>
          </a:p>
          <a:p>
            <a:pPr algn="ctr"/>
            <a:r>
              <a:rPr lang="es-MX" sz="3600" u="sng" dirty="0">
                <a:solidFill>
                  <a:srgbClr val="FF0000"/>
                </a:solidFill>
              </a:rPr>
              <a:t>CRITERIOS DE EVALUACIÓN PARA LIBRETA.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F2D3A7A-E247-4E5C-B67C-BCE910E5E444}"/>
              </a:ext>
            </a:extLst>
          </p:cNvPr>
          <p:cNvSpPr txBox="1">
            <a:spLocks/>
          </p:cNvSpPr>
          <p:nvPr/>
        </p:nvSpPr>
        <p:spPr>
          <a:xfrm>
            <a:off x="3171235" y="1123592"/>
            <a:ext cx="8863883" cy="50829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La docente pasará a calificar:</a:t>
            </a:r>
          </a:p>
          <a:p>
            <a:pPr marL="0" indent="0" algn="just">
              <a:buNone/>
            </a:pPr>
            <a:r>
              <a:rPr lang="es-MX" sz="1800" dirty="0"/>
              <a:t> Tema, actividades y tareas (todo va a tener una calificación 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Letra por cuadro.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Tazo de letra.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Mayúsculas con rojo seguido de lápiz.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Toda actividad debe de llevar fecha, ejemplo:</a:t>
            </a:r>
          </a:p>
          <a:p>
            <a:pPr marL="0" indent="0" algn="just">
              <a:buNone/>
            </a:pPr>
            <a:r>
              <a:rPr lang="es-MX" sz="1800" dirty="0"/>
              <a:t>      </a:t>
            </a:r>
            <a:r>
              <a:rPr lang="es-MX" sz="1800" dirty="0">
                <a:solidFill>
                  <a:srgbClr val="FF0000"/>
                </a:solidFill>
              </a:rPr>
              <a:t>M</a:t>
            </a:r>
            <a:r>
              <a:rPr lang="es-MX" sz="1800" dirty="0"/>
              <a:t>artes </a:t>
            </a:r>
            <a:r>
              <a:rPr lang="es-MX" sz="1800" dirty="0">
                <a:solidFill>
                  <a:srgbClr val="FF0000"/>
                </a:solidFill>
              </a:rPr>
              <a:t>15</a:t>
            </a:r>
            <a:r>
              <a:rPr lang="es-MX" sz="1800" dirty="0"/>
              <a:t> de marzo del </a:t>
            </a:r>
            <a:r>
              <a:rPr lang="es-MX" sz="1800" dirty="0">
                <a:solidFill>
                  <a:srgbClr val="FF0000"/>
                </a:solidFill>
              </a:rPr>
              <a:t>2022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Títulos: mayúsculas, rojo y subrayado.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La docente revisará que no tengan apuntes de otras materias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Si sobra espacio el día que se terminó el tema o la clase, se le agregará una línea seguido de la fecha.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Se revisará ortografía a un 90%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Tareas, actividades y temas: todo enumerado.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1800" dirty="0"/>
              <a:t>Utiliza colores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sz="2000" dirty="0">
                <a:highlight>
                  <a:srgbClr val="FFFF00"/>
                </a:highlight>
              </a:rPr>
              <a:t>Puede haber más criterios en cada tema como; uso de regla etc. Dependiendo el tema.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MX" sz="18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MX" sz="24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MX" sz="24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B7DA1D4-DA15-4824-BDAA-271C2941F3F5}"/>
              </a:ext>
            </a:extLst>
          </p:cNvPr>
          <p:cNvSpPr/>
          <p:nvPr/>
        </p:nvSpPr>
        <p:spPr>
          <a:xfrm>
            <a:off x="919473" y="902132"/>
            <a:ext cx="492443" cy="61863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</a:t>
            </a:r>
          </a:p>
          <a:p>
            <a:pPr algn="ctr"/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ABDEEEC7-92DD-42D3-9FC6-1F90FF0FC3C5}"/>
              </a:ext>
            </a:extLst>
          </p:cNvPr>
          <p:cNvSpPr/>
          <p:nvPr/>
        </p:nvSpPr>
        <p:spPr>
          <a:xfrm>
            <a:off x="1813082" y="2750686"/>
            <a:ext cx="13581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621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DF1B3F79-EBC8-4FF2-AE91-9A49E5C22487}"/>
              </a:ext>
            </a:extLst>
          </p:cNvPr>
          <p:cNvSpPr txBox="1">
            <a:spLocks/>
          </p:cNvSpPr>
          <p:nvPr/>
        </p:nvSpPr>
        <p:spPr>
          <a:xfrm>
            <a:off x="3423110" y="318213"/>
            <a:ext cx="7838940" cy="5443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Enviar correo, al termino de la clase, los temas deben de estar completos (en caso de no cumplir, no se aceptaran los temas, actividades y tareas)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Letra por cuadro.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Trazo de letra.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Mayúsculas con rojo seguido de lápiz.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Toda actividad debe de llevar fecha, ejemplo: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   </a:t>
            </a:r>
            <a:r>
              <a:rPr lang="es-MX" dirty="0">
                <a:solidFill>
                  <a:srgbClr val="FF0000"/>
                </a:solidFill>
              </a:rPr>
              <a:t>M</a:t>
            </a:r>
            <a:r>
              <a:rPr lang="es-MX" dirty="0"/>
              <a:t>artes </a:t>
            </a:r>
            <a:r>
              <a:rPr lang="es-MX" dirty="0">
                <a:solidFill>
                  <a:srgbClr val="FF0000"/>
                </a:solidFill>
              </a:rPr>
              <a:t>15</a:t>
            </a:r>
            <a:r>
              <a:rPr lang="es-MX" dirty="0"/>
              <a:t> de marzo del </a:t>
            </a:r>
            <a:r>
              <a:rPr lang="es-MX" dirty="0">
                <a:solidFill>
                  <a:srgbClr val="FF0000"/>
                </a:solidFill>
              </a:rPr>
              <a:t>2022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Títulos: mayúsculas, rojo y subrayado.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La docente revisará que no tengan apuntes de otras materias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Si sobra espacio el día que se terminó el tema o la clase, se le agregará una línea seguido de la fecha.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solidFill>
                  <a:schemeClr val="tx1"/>
                </a:solidFill>
              </a:rPr>
              <a:t>Se revisará ortografía a un 90%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Tareas, actividades y temas: todo enumerado.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Utiliza colores.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>
                <a:highlight>
                  <a:srgbClr val="FFFF00"/>
                </a:highlight>
              </a:rPr>
              <a:t>Puede haber más criterios en cada tema como; uso de regla etc. Dependiendo el tema.</a:t>
            </a:r>
          </a:p>
          <a:p>
            <a:pPr>
              <a:buFont typeface="Wingdings" panose="05000000000000000000" pitchFamily="2" charset="2"/>
              <a:buChar char="ü"/>
            </a:pPr>
            <a:endParaRPr lang="es-MX" dirty="0"/>
          </a:p>
          <a:p>
            <a:pPr marL="0" indent="0">
              <a:buFont typeface="Wingdings 3" charset="2"/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1A1FFD5-40D6-4130-ACA3-266579476E96}"/>
              </a:ext>
            </a:extLst>
          </p:cNvPr>
          <p:cNvSpPr/>
          <p:nvPr/>
        </p:nvSpPr>
        <p:spPr>
          <a:xfrm>
            <a:off x="847981" y="58846"/>
            <a:ext cx="854721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 </a:t>
            </a:r>
          </a:p>
          <a:p>
            <a:pPr algn="ctr"/>
            <a:endParaRPr lang="es-E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</a:t>
            </a: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Í</a:t>
            </a: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</a:t>
            </a: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 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C434AB92-127A-4CC9-B5F1-C4FBC39F705F}"/>
              </a:ext>
            </a:extLst>
          </p:cNvPr>
          <p:cNvSpPr/>
          <p:nvPr/>
        </p:nvSpPr>
        <p:spPr>
          <a:xfrm>
            <a:off x="1883829" y="2514599"/>
            <a:ext cx="1358153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335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D9CA7-E314-4B67-A3A5-23B04F0E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652" y="104478"/>
            <a:ext cx="8596668" cy="1320800"/>
          </a:xfrm>
        </p:spPr>
        <p:txBody>
          <a:bodyPr/>
          <a:lstStyle/>
          <a:p>
            <a:pPr algn="ctr"/>
            <a:r>
              <a:rPr lang="es-MX" b="1" dirty="0"/>
              <a:t>CRITERIOS DE EVALUACIÓN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DECB13-7724-423A-AA34-84F9FBE97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04" y="1973543"/>
            <a:ext cx="4271682" cy="4351338"/>
          </a:xfrm>
        </p:spPr>
        <p:txBody>
          <a:bodyPr>
            <a:normAutofit lnSpcReduction="10000"/>
          </a:bodyPr>
          <a:lstStyle/>
          <a:p>
            <a:r>
              <a:rPr lang="es-MX" sz="2800" dirty="0">
                <a:solidFill>
                  <a:schemeClr val="tx1"/>
                </a:solidFill>
              </a:rPr>
              <a:t>Libreta y libro  25%</a:t>
            </a:r>
          </a:p>
          <a:p>
            <a:r>
              <a:rPr lang="es-MX" sz="2800" dirty="0">
                <a:solidFill>
                  <a:schemeClr val="tx1"/>
                </a:solidFill>
              </a:rPr>
              <a:t>Examen (cada mes) 40%</a:t>
            </a:r>
          </a:p>
          <a:p>
            <a:r>
              <a:rPr lang="es-MX" sz="2800" dirty="0">
                <a:solidFill>
                  <a:schemeClr val="tx1"/>
                </a:solidFill>
              </a:rPr>
              <a:t>Conducta 10% </a:t>
            </a:r>
          </a:p>
          <a:p>
            <a:r>
              <a:rPr lang="es-MX" sz="2800" dirty="0">
                <a:solidFill>
                  <a:schemeClr val="tx1"/>
                </a:solidFill>
              </a:rPr>
              <a:t>Valores  10 %</a:t>
            </a:r>
          </a:p>
          <a:p>
            <a:r>
              <a:rPr lang="es-MX" sz="2800" dirty="0">
                <a:solidFill>
                  <a:schemeClr val="tx1"/>
                </a:solidFill>
              </a:rPr>
              <a:t>Participación  10%</a:t>
            </a:r>
          </a:p>
          <a:p>
            <a:r>
              <a:rPr lang="es-MX" sz="2800" dirty="0">
                <a:solidFill>
                  <a:schemeClr val="tx1"/>
                </a:solidFill>
              </a:rPr>
              <a:t>Asistencia 5%</a:t>
            </a:r>
          </a:p>
          <a:p>
            <a:r>
              <a:rPr lang="es-MX" sz="2800" dirty="0">
                <a:solidFill>
                  <a:schemeClr val="tx1"/>
                </a:solidFill>
              </a:rPr>
              <a:t>Actividad de calculo mental.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9C86E17-25D1-4C50-BAEA-637504A24DE0}"/>
              </a:ext>
            </a:extLst>
          </p:cNvPr>
          <p:cNvSpPr/>
          <p:nvPr/>
        </p:nvSpPr>
        <p:spPr>
          <a:xfrm>
            <a:off x="6345936" y="941190"/>
            <a:ext cx="24721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En línea </a:t>
            </a: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28BEDF1-183B-40D2-A92F-39E992B2DEEC}"/>
              </a:ext>
            </a:extLst>
          </p:cNvPr>
          <p:cNvSpPr txBox="1">
            <a:spLocks/>
          </p:cNvSpPr>
          <p:nvPr/>
        </p:nvSpPr>
        <p:spPr>
          <a:xfrm>
            <a:off x="5571565" y="1770239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/>
              <a:t>Libreta y libro  25%</a:t>
            </a:r>
          </a:p>
          <a:p>
            <a:pPr algn="just"/>
            <a:r>
              <a:rPr lang="es-MX" dirty="0"/>
              <a:t>Examen (cada mes) 40%</a:t>
            </a:r>
          </a:p>
          <a:p>
            <a:pPr algn="just"/>
            <a:r>
              <a:rPr lang="es-MX" dirty="0"/>
              <a:t>Conducta 10%</a:t>
            </a:r>
          </a:p>
          <a:p>
            <a:pPr algn="just"/>
            <a:r>
              <a:rPr lang="es-MX" dirty="0"/>
              <a:t>Valores  10% </a:t>
            </a:r>
          </a:p>
          <a:p>
            <a:pPr algn="just"/>
            <a:r>
              <a:rPr lang="es-MX" dirty="0"/>
              <a:t>Participación  10%</a:t>
            </a:r>
          </a:p>
          <a:p>
            <a:pPr algn="just"/>
            <a:r>
              <a:rPr lang="es-MX" dirty="0"/>
              <a:t>Asistencia 5%</a:t>
            </a:r>
          </a:p>
          <a:p>
            <a:pPr algn="just"/>
            <a:r>
              <a:rPr lang="es-MX" dirty="0"/>
              <a:t>Cámara encendida (requisito para obtener asistencia )</a:t>
            </a:r>
          </a:p>
          <a:p>
            <a:pPr algn="just"/>
            <a:r>
              <a:rPr lang="es-MX" sz="2800" dirty="0">
                <a:solidFill>
                  <a:schemeClr val="tx1"/>
                </a:solidFill>
              </a:rPr>
              <a:t>Actividad de calculo mental.</a:t>
            </a:r>
          </a:p>
          <a:p>
            <a:pPr algn="just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4D8CD55-F22A-465D-8286-F73314008749}"/>
              </a:ext>
            </a:extLst>
          </p:cNvPr>
          <p:cNvSpPr/>
          <p:nvPr/>
        </p:nvSpPr>
        <p:spPr>
          <a:xfrm>
            <a:off x="861870" y="942237"/>
            <a:ext cx="32832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Presencial. </a:t>
            </a:r>
            <a:endParaRPr lang="es-E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508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E009A-029F-4418-8C76-B2BF6595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dirty="0"/>
              <a:t>Nota: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032E31-5A99-4AFB-80BA-6D149F6A9F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7863" y="2160588"/>
            <a:ext cx="859631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MX" sz="4000" b="1" i="1" u="sng" dirty="0">
                <a:solidFill>
                  <a:schemeClr val="tx1"/>
                </a:solidFill>
              </a:rPr>
              <a:t>Aquellos que no cumplan con los requisitos anteriores, los alumnos serán sancionados mediante sus calificaciones.</a:t>
            </a:r>
          </a:p>
        </p:txBody>
      </p:sp>
    </p:spTree>
    <p:extLst>
      <p:ext uri="{BB962C8B-B14F-4D97-AF65-F5344CB8AC3E}">
        <p14:creationId xmlns:p14="http://schemas.microsoft.com/office/powerpoint/2010/main" val="372406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EA557F-368D-4F63-8DAD-8D0F1A163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29" y="1586753"/>
            <a:ext cx="11779624" cy="560742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1620520" algn="l"/>
              </a:tabLs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Resuelve problemas de división con enteros y números decimales. (Únicamente en el libro) </a:t>
            </a:r>
            <a:r>
              <a:rPr lang="es-MX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pág. 68-79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20520" algn="l"/>
              </a:tabLs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Resuelve problemas de suma y resta con números naturales, decimales y fracciones. (Únicamente en el libro)  </a:t>
            </a:r>
            <a:r>
              <a:rPr lang="es-MX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pág. 34-48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1620520" algn="l"/>
              </a:tabLs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 valores faltantes en problemas de proporcionalidad directa, con un número natural como constante.  </a:t>
            </a:r>
            <a:r>
              <a:rPr lang="es-MX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Libro: 85—97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1620520" algn="l"/>
              </a:tabLs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Resuelve problemas de calculo de porcentajes y de tanto por ciento. Libro: </a:t>
            </a:r>
            <a:r>
              <a:rPr lang="es-MX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pág. 121-127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  <a:tabLst>
                <a:tab pos="1620520" algn="l"/>
              </a:tabLst>
            </a:pP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 mentalmente porcentajes (50%, 25%, 10% y 1%) que sirvan de base para cálculos más complejos.</a:t>
            </a:r>
          </a:p>
          <a:p>
            <a:endParaRPr lang="es-MX" sz="28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345D8E9-DFF2-4BEA-A455-8B705D500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247" y="478967"/>
            <a:ext cx="951500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Martes 22 de marzo del 2022</a:t>
            </a:r>
            <a:br>
              <a:rPr lang="es-MX" dirty="0"/>
            </a:br>
            <a:r>
              <a:rPr lang="es-MX" u="sng" dirty="0"/>
              <a:t>APRENDIZAJES ESPERADOS TERCER TRIMESTRE.</a:t>
            </a:r>
          </a:p>
        </p:txBody>
      </p:sp>
    </p:spTree>
    <p:extLst>
      <p:ext uri="{BB962C8B-B14F-4D97-AF65-F5344CB8AC3E}">
        <p14:creationId xmlns:p14="http://schemas.microsoft.com/office/powerpoint/2010/main" val="16734934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1989</TotalTime>
  <Words>511</Words>
  <Application>Microsoft Office PowerPoint</Application>
  <PresentationFormat>Panorámica</PresentationFormat>
  <Paragraphs>78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Faceta</vt:lpstr>
      <vt:lpstr>MATEMÁTICAS 1°</vt:lpstr>
      <vt:lpstr>Presentación de PowerPoint</vt:lpstr>
      <vt:lpstr>Presentación de PowerPoint</vt:lpstr>
      <vt:lpstr>CRITERIOS DE EVALUACIÓN GENERALES</vt:lpstr>
      <vt:lpstr>Nota: </vt:lpstr>
      <vt:lpstr>Martes 22 de marzo del 2022 APRENDIZAJES ESPERADOS TERCER TRIMESTRE.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Lizbeth Rugerio Cortes</dc:creator>
  <cp:lastModifiedBy>Brenda Lizbeth Rugerio Cortes</cp:lastModifiedBy>
  <cp:revision>3</cp:revision>
  <dcterms:created xsi:type="dcterms:W3CDTF">2022-03-16T19:03:51Z</dcterms:created>
  <dcterms:modified xsi:type="dcterms:W3CDTF">2022-03-22T19:13:14Z</dcterms:modified>
</cp:coreProperties>
</file>