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9" r:id="rId3"/>
    <p:sldId id="270" r:id="rId4"/>
    <p:sldId id="271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507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80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29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248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441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195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547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09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602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120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36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943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813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96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96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597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1EDF-46F4-4E0B-8231-45CB082F45C6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A2410EA-BB37-47EE-A638-E20A73A4E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903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14E4B-5079-4F49-9407-C4FA979265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Matemáticas </a:t>
            </a:r>
            <a:r>
              <a:rPr lang="es-MX" err="1"/>
              <a:t>1</a:t>
            </a:r>
            <a:r>
              <a:rPr lang="es-MX"/>
              <a:t>°A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A5B61-AF25-42A0-B594-C596F4E59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07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36AB4CB-BF21-46BA-9447-7DBD8B09312B}"/>
              </a:ext>
            </a:extLst>
          </p:cNvPr>
          <p:cNvSpPr txBox="1">
            <a:spLocks/>
          </p:cNvSpPr>
          <p:nvPr/>
        </p:nvSpPr>
        <p:spPr>
          <a:xfrm>
            <a:off x="379434" y="2256983"/>
            <a:ext cx="3048957" cy="1763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a) (3.1+5.8) * 2.1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8.9 *2.1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R= 18.69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62140B8-DFF5-4C82-8640-7AAE79BA1DDC}"/>
              </a:ext>
            </a:extLst>
          </p:cNvPr>
          <p:cNvSpPr txBox="1">
            <a:spLocks/>
          </p:cNvSpPr>
          <p:nvPr/>
        </p:nvSpPr>
        <p:spPr>
          <a:xfrm>
            <a:off x="3663169" y="2256982"/>
            <a:ext cx="2750170" cy="17632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b) 3.1+(5.8*2.1)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3.1+ 12.18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R= 15.28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4820764-D96E-406D-B43B-5E657E5428C3}"/>
              </a:ext>
            </a:extLst>
          </p:cNvPr>
          <p:cNvSpPr txBox="1">
            <a:spLocks/>
          </p:cNvSpPr>
          <p:nvPr/>
        </p:nvSpPr>
        <p:spPr>
          <a:xfrm>
            <a:off x="6965114" y="2256982"/>
            <a:ext cx="2821959" cy="17632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c) 20-(5.8 *2.1)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20-12.18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R= 7.82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45DA216-87ED-4D1A-9045-C18924FF5A17}"/>
              </a:ext>
            </a:extLst>
          </p:cNvPr>
          <p:cNvSpPr txBox="1">
            <a:spLocks/>
          </p:cNvSpPr>
          <p:nvPr/>
        </p:nvSpPr>
        <p:spPr>
          <a:xfrm>
            <a:off x="293201" y="4584698"/>
            <a:ext cx="3160855" cy="21171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d)(59.2-10.9)+21.8</a:t>
            </a:r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  </a:t>
            </a:r>
            <a:r>
              <a:rPr lang="es-MX" dirty="0">
                <a:solidFill>
                  <a:schemeClr val="tx1"/>
                </a:solidFill>
              </a:rPr>
              <a:t>48.3 +21.8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R= 70.1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EDC9AEB7-B77A-45A9-B6AC-ECF52EB06B13}"/>
              </a:ext>
            </a:extLst>
          </p:cNvPr>
          <p:cNvSpPr txBox="1">
            <a:spLocks/>
          </p:cNvSpPr>
          <p:nvPr/>
        </p:nvSpPr>
        <p:spPr>
          <a:xfrm>
            <a:off x="3533800" y="4584699"/>
            <a:ext cx="3346812" cy="21171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e) (24.8+35.3)+40.1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60.1 +40.1 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R= 100.2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7BA7283-276A-46F7-BF55-6BB0E6EFE969}"/>
              </a:ext>
            </a:extLst>
          </p:cNvPr>
          <p:cNvSpPr txBox="1">
            <a:spLocks/>
          </p:cNvSpPr>
          <p:nvPr/>
        </p:nvSpPr>
        <p:spPr>
          <a:xfrm>
            <a:off x="7036903" y="4444999"/>
            <a:ext cx="2750170" cy="20753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f)  9.3-(6.2+1.9)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9.3-8.1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R=1.2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151EA82A-E441-420F-84FE-D5AD54C5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373" y="15615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Martes 08 de febrero del 2022 </a:t>
            </a:r>
            <a:br>
              <a:rPr lang="es-MX" dirty="0"/>
            </a:br>
            <a:r>
              <a:rPr lang="es-MX" u="sng" dirty="0">
                <a:solidFill>
                  <a:srgbClr val="FF0000"/>
                </a:solidFill>
              </a:rPr>
              <a:t>Solución de la tarea 21</a:t>
            </a:r>
            <a:br>
              <a:rPr lang="es-MX" u="sng" dirty="0">
                <a:solidFill>
                  <a:srgbClr val="FF0000"/>
                </a:solidFill>
              </a:rPr>
            </a:br>
            <a:r>
              <a:rPr lang="es-MX" u="sng" dirty="0">
                <a:solidFill>
                  <a:srgbClr val="FF0000"/>
                </a:solidFill>
              </a:rPr>
              <a:t>ejercicio 1 de la parte de ejercitar pág. 81</a:t>
            </a:r>
          </a:p>
        </p:txBody>
      </p:sp>
    </p:spTree>
    <p:extLst>
      <p:ext uri="{BB962C8B-B14F-4D97-AF65-F5344CB8AC3E}">
        <p14:creationId xmlns:p14="http://schemas.microsoft.com/office/powerpoint/2010/main" val="70067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36AB4CB-BF21-46BA-9447-7DBD8B09312B}"/>
              </a:ext>
            </a:extLst>
          </p:cNvPr>
          <p:cNvSpPr txBox="1">
            <a:spLocks/>
          </p:cNvSpPr>
          <p:nvPr/>
        </p:nvSpPr>
        <p:spPr>
          <a:xfrm>
            <a:off x="169369" y="1787426"/>
            <a:ext cx="2750171" cy="1763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arenR"/>
            </a:pPr>
            <a:r>
              <a:rPr lang="es-MX" dirty="0">
                <a:solidFill>
                  <a:srgbClr val="FF0000"/>
                </a:solidFill>
              </a:rPr>
              <a:t>10-(5.6+2.2)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 10-7.8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R= 2.2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62140B8-DFF5-4C82-8640-7AAE79BA1DDC}"/>
              </a:ext>
            </a:extLst>
          </p:cNvPr>
          <p:cNvSpPr txBox="1">
            <a:spLocks/>
          </p:cNvSpPr>
          <p:nvPr/>
        </p:nvSpPr>
        <p:spPr>
          <a:xfrm>
            <a:off x="2919540" y="1787426"/>
            <a:ext cx="2750170" cy="17632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b) 9.3*(4.8+5.3)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9.3* 10.1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R= 93.93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4820764-D96E-406D-B43B-5E657E5428C3}"/>
              </a:ext>
            </a:extLst>
          </p:cNvPr>
          <p:cNvSpPr txBox="1">
            <a:spLocks/>
          </p:cNvSpPr>
          <p:nvPr/>
        </p:nvSpPr>
        <p:spPr>
          <a:xfrm>
            <a:off x="5669710" y="1787425"/>
            <a:ext cx="3006789" cy="17632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c) 14.6+(9.2-8.6)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14.6+0.6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R= 15.2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45DA216-87ED-4D1A-9045-C18924FF5A17}"/>
              </a:ext>
            </a:extLst>
          </p:cNvPr>
          <p:cNvSpPr txBox="1">
            <a:spLocks/>
          </p:cNvSpPr>
          <p:nvPr/>
        </p:nvSpPr>
        <p:spPr>
          <a:xfrm>
            <a:off x="8673850" y="1787426"/>
            <a:ext cx="2471946" cy="17632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d)35-(3.6*8)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35-28.8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R= 6.2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EDC9AEB7-B77A-45A9-B6AC-ECF52EB06B13}"/>
              </a:ext>
            </a:extLst>
          </p:cNvPr>
          <p:cNvSpPr txBox="1">
            <a:spLocks/>
          </p:cNvSpPr>
          <p:nvPr/>
        </p:nvSpPr>
        <p:spPr>
          <a:xfrm>
            <a:off x="171339" y="3550693"/>
            <a:ext cx="2374153" cy="21171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e) 15 –(2.5*4)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15-10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R= 5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7BA7283-276A-46F7-BF55-6BB0E6EFE969}"/>
              </a:ext>
            </a:extLst>
          </p:cNvPr>
          <p:cNvSpPr txBox="1">
            <a:spLocks/>
          </p:cNvSpPr>
          <p:nvPr/>
        </p:nvSpPr>
        <p:spPr>
          <a:xfrm>
            <a:off x="2545492" y="3592540"/>
            <a:ext cx="3124218" cy="20753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f)  (7.2+9.45)-5.9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16.65-5.9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R=10.75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151EA82A-E441-420F-84FE-D5AD54C5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373" y="15615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Martes 08 de febrero del 2022 </a:t>
            </a:r>
            <a:br>
              <a:rPr lang="es-MX" dirty="0"/>
            </a:br>
            <a:r>
              <a:rPr lang="es-MX" u="sng" dirty="0">
                <a:solidFill>
                  <a:srgbClr val="FF0000"/>
                </a:solidFill>
              </a:rPr>
              <a:t>Solución de la tarea 21</a:t>
            </a:r>
            <a:br>
              <a:rPr lang="es-MX" u="sng" dirty="0">
                <a:solidFill>
                  <a:srgbClr val="FF0000"/>
                </a:solidFill>
              </a:rPr>
            </a:br>
            <a:r>
              <a:rPr lang="es-MX" u="sng" dirty="0">
                <a:solidFill>
                  <a:srgbClr val="FF0000"/>
                </a:solidFill>
              </a:rPr>
              <a:t>ejercicio 2 de la parte de ejercitar pág. 81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C017EC9A-D705-44E0-8C4D-DBBB72DB8645}"/>
              </a:ext>
            </a:extLst>
          </p:cNvPr>
          <p:cNvSpPr txBox="1">
            <a:spLocks/>
          </p:cNvSpPr>
          <p:nvPr/>
        </p:nvSpPr>
        <p:spPr>
          <a:xfrm>
            <a:off x="5669710" y="3600332"/>
            <a:ext cx="3004140" cy="20753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g) (6*3.58)-7.5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21.48-7.5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R=13.98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ABF5A61-8EFC-4F8D-9F79-3096704CEAF3}"/>
              </a:ext>
            </a:extLst>
          </p:cNvPr>
          <p:cNvSpPr txBox="1">
            <a:spLocks/>
          </p:cNvSpPr>
          <p:nvPr/>
        </p:nvSpPr>
        <p:spPr>
          <a:xfrm>
            <a:off x="8664380" y="3600332"/>
            <a:ext cx="3124218" cy="20753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h) 22.35-(6.25*3)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22.35-18.75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R=3.6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0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EEC34-BF54-445D-996D-E125B6F6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Miércoles 09 de febrero del 2022</a:t>
            </a:r>
            <a:br>
              <a:rPr lang="es-MX" dirty="0"/>
            </a:br>
            <a:r>
              <a:rPr lang="es-MX" u="sng" dirty="0">
                <a:solidFill>
                  <a:srgbClr val="FF0000"/>
                </a:solidFill>
              </a:rPr>
              <a:t>Ejercicio 3, pág. 81, parte de ejercitar.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F9F596-BEB5-4F1C-8C63-0A201831A002}"/>
              </a:ext>
            </a:extLst>
          </p:cNvPr>
          <p:cNvSpPr txBox="1">
            <a:spLocks/>
          </p:cNvSpPr>
          <p:nvPr/>
        </p:nvSpPr>
        <p:spPr>
          <a:xfrm>
            <a:off x="379434" y="2256983"/>
            <a:ext cx="3048957" cy="1763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a) 3*6+4=30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3*(6+4)=30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3*10=30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30=30 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BCC569A-1343-4502-9F7B-F99BCE2D4CB1}"/>
              </a:ext>
            </a:extLst>
          </p:cNvPr>
          <p:cNvSpPr txBox="1">
            <a:spLocks/>
          </p:cNvSpPr>
          <p:nvPr/>
        </p:nvSpPr>
        <p:spPr>
          <a:xfrm>
            <a:off x="3608667" y="2256982"/>
            <a:ext cx="3048957" cy="1763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b) 6÷ 2*3 =1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6÷(2*3)=1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6÷ 6 = 1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1=1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274BE18-5529-449A-A02A-0B2B8A930367}"/>
              </a:ext>
            </a:extLst>
          </p:cNvPr>
          <p:cNvSpPr txBox="1">
            <a:spLocks/>
          </p:cNvSpPr>
          <p:nvPr/>
        </p:nvSpPr>
        <p:spPr>
          <a:xfrm>
            <a:off x="6961467" y="2256982"/>
            <a:ext cx="3048957" cy="1763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c) 5-4*6+4=10 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(5-4) *6 +4 =10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1*6+4=10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6+4=10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10=10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4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7696C8-CDC5-4539-A5FC-1934E48BA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0009" t="6159" r="1182" b="40863"/>
          <a:stretch/>
        </p:blipFill>
        <p:spPr>
          <a:xfrm>
            <a:off x="763832" y="1015749"/>
            <a:ext cx="9452919" cy="446653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9D934C1-0959-48E1-976B-818A2362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45" y="127435"/>
            <a:ext cx="8596668" cy="1320800"/>
          </a:xfrm>
        </p:spPr>
        <p:txBody>
          <a:bodyPr/>
          <a:lstStyle/>
          <a:p>
            <a:pPr algn="ctr"/>
            <a:r>
              <a:rPr lang="es-MX" u="sng" dirty="0">
                <a:solidFill>
                  <a:srgbClr val="FF0000"/>
                </a:solidFill>
              </a:rPr>
              <a:t>Ejercicio 2, pág. 82, empezar.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FC6E48-24E7-4B0D-ABB4-7B08811C2F11}"/>
              </a:ext>
            </a:extLst>
          </p:cNvPr>
          <p:cNvSpPr txBox="1"/>
          <p:nvPr/>
        </p:nvSpPr>
        <p:spPr>
          <a:xfrm>
            <a:off x="630194" y="5657585"/>
            <a:ext cx="10754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Se analizo la pág. 82 la parte de empezar para poder aplicar el procedimiento que nos enseña el libro,</a:t>
            </a:r>
          </a:p>
          <a:p>
            <a:r>
              <a:rPr lang="es-MX" dirty="0"/>
              <a:t>Resolvimos en clase el ejercicio 2</a:t>
            </a:r>
          </a:p>
        </p:txBody>
      </p:sp>
    </p:spTree>
    <p:extLst>
      <p:ext uri="{BB962C8B-B14F-4D97-AF65-F5344CB8AC3E}">
        <p14:creationId xmlns:p14="http://schemas.microsoft.com/office/powerpoint/2010/main" val="263153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50E57-8AAF-4E2E-B7E0-24C4B0EF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Tarea 22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A7E0A6-37CC-48E0-84A8-5DAED1339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200" dirty="0"/>
              <a:t>Resolver pág. 82, la parte de discutir únicamente es analizar el texto y la parte de ejercitar es resolver los ejercicios, recuerda que tus operaciones van en la libreta.</a:t>
            </a:r>
          </a:p>
        </p:txBody>
      </p:sp>
    </p:spTree>
    <p:extLst>
      <p:ext uri="{BB962C8B-B14F-4D97-AF65-F5344CB8AC3E}">
        <p14:creationId xmlns:p14="http://schemas.microsoft.com/office/powerpoint/2010/main" val="16082836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1792</TotalTime>
  <Words>334</Words>
  <Application>Microsoft Office PowerPoint</Application>
  <PresentationFormat>Panorámica</PresentationFormat>
  <Paragraphs>64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Matemáticas 1°A</vt:lpstr>
      <vt:lpstr>Martes 08 de febrero del 2022  Solución de la tarea 21 ejercicio 1 de la parte de ejercitar pág. 81</vt:lpstr>
      <vt:lpstr>Martes 08 de febrero del 2022  Solución de la tarea 21 ejercicio 2 de la parte de ejercitar pág. 81</vt:lpstr>
      <vt:lpstr>Miércoles 09 de febrero del 2022 Ejercicio 3, pág. 81, parte de ejercitar.</vt:lpstr>
      <vt:lpstr>Ejercicio 2, pág. 82, empezar.</vt:lpstr>
      <vt:lpstr>Tarea 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1°B</dc:title>
  <dc:creator>Brenda Lizbeth Rugerio Cortes</dc:creator>
  <cp:lastModifiedBy>Brenda Lizbeth Rugerio Cortes</cp:lastModifiedBy>
  <cp:revision>9</cp:revision>
  <dcterms:created xsi:type="dcterms:W3CDTF">2022-01-25T16:04:35Z</dcterms:created>
  <dcterms:modified xsi:type="dcterms:W3CDTF">2022-02-09T17:07:42Z</dcterms:modified>
</cp:coreProperties>
</file>