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 snapToGrid="0">
      <p:cViewPr>
        <p:scale>
          <a:sx n="33" d="100"/>
          <a:sy n="33" d="100"/>
        </p:scale>
        <p:origin x="1470" y="-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60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28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3212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5620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615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00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345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57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57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6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0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4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548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6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036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70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629C-5DD4-4B5E-995A-DFC505FD3E50}" type="datetimeFigureOut">
              <a:rPr lang="es-MX" smtClean="0"/>
              <a:t>02/02/2022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C185B38-37BE-4A2D-A9C8-A766D2E71E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46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E4EC1-DB8F-4073-B0E1-EFF7D1F6C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MÉXICO ANTIGUO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CD5AE5-BA38-48C3-97CE-FD99261B4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HISTORIA DE MÉXICO 1</a:t>
            </a:r>
          </a:p>
          <a:p>
            <a:r>
              <a:rPr lang="es-ES" dirty="0">
                <a:solidFill>
                  <a:schemeClr val="tx1"/>
                </a:solidFill>
              </a:rPr>
              <a:t>2° DE SECUNDARIA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2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BBEE5-9DA4-4DB7-AACC-BA9C538F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302" y="311955"/>
            <a:ext cx="9123489" cy="1320800"/>
          </a:xfrm>
        </p:spPr>
        <p:txBody>
          <a:bodyPr/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¿A QUÉ LLAMAMOS “MÉXICO ANTIGUO”?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631EFE-C75D-4A4E-8FC2-2A91D67D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2" y="1555282"/>
            <a:ext cx="9986373" cy="4729608"/>
          </a:xfrm>
        </p:spPr>
        <p:txBody>
          <a:bodyPr>
            <a:normAutofit fontScale="85000" lnSpcReduction="20000"/>
          </a:bodyPr>
          <a:lstStyle/>
          <a:p>
            <a:r>
              <a:rPr lang="es-ES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 10,000 Y 7000 A.N.E. COMIENZA LA DOMESTICACIÓN Y EL CULTIVO DEL MAÍZ, ALIMENTO BASE DE LAS PRIMERAS CIVILIZACIONES DE AMÉRICA.</a:t>
            </a:r>
          </a:p>
          <a:p>
            <a:endParaRPr lang="es-ES" sz="3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LLAMA “MÉXICO ANTIGUO” A LOS HECHOS Y PROCESOS HISTÓRICOS ACONTECIDOS ENTRE EL INICIO DE LAS CIVILIZACIONES PREHISPÁNICAS DE AMÉRICA Y LA CAÍDA DE TENOCHTITLÁN. PARA CONOCER ESTOS DATOS, SE RECURRE A LA ARQUEOLOGÍA, LA CUAL ANALIZA RESTOS HUMANOS, DE ALIMENTOS O UTENSILIOS.</a:t>
            </a:r>
          </a:p>
          <a:p>
            <a:endParaRPr lang="es-E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319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8B19C-C95F-4FF7-A742-8B9D4CB74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92428"/>
            <a:ext cx="9806069" cy="6014433"/>
          </a:xfrm>
        </p:spPr>
        <p:txBody>
          <a:bodyPr>
            <a:normAutofit lnSpcReduction="10000"/>
          </a:bodyPr>
          <a:lstStyle/>
          <a:p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A LOS CULTIVOS AGRÍCOLAS, ALGUNOS PUEBLOS SE VOLVIERON SEDENTARIOS, ES DECIR, SE ESTABLECIERON EN UN LUGAR FIJO. EL PROGRESO DE ESTOS PUEBLOS DEPENDIÓ MUCHO DE LAS CONDICIONES GEOGRÁFICAS Y LA ABUNDANCIA DE LAS COSECHAS.</a:t>
            </a:r>
          </a:p>
          <a:p>
            <a:endParaRPr lang="es-E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ASÍ QUE, ATENDIENDO A ESTOS FACTORES, SE PROPONEN TRES REGIONES CULTURALES PARA AGRUPAR A LOS PUEBLOS QUE EXISTIERON DURANTE ESTA ETAPA: ARIDOAMÉRICA, MESOAMÉRICA Y OASISAMÉRICA.</a:t>
            </a:r>
            <a:endParaRPr lang="es-MX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436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D899-9170-454B-96CF-A66A668CD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MESOAMÉRICA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BB7D1-1895-4B0F-9FD9-5DAA67485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9403"/>
            <a:ext cx="10140920" cy="4701959"/>
          </a:xfrm>
        </p:spPr>
        <p:txBody>
          <a:bodyPr>
            <a:normAutofit fontScale="92500" lnSpcReduction="10000"/>
          </a:bodyPr>
          <a:lstStyle/>
          <a:p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KIRCHHOFF, 1949: PROPONE  EL NOMBRE DE “MESOAMÉRICA” PARA HABLAR DE LAS CIVILIZACIONES QUE HABITARON EN LA REGIÓN CENTRO-SUR DE MÉXICO Y PARTE DE CENTROAMÉRICA.</a:t>
            </a:r>
          </a:p>
          <a:p>
            <a:endParaRPr lang="es-E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 CIVILIZACIONES COMPARTÍAN CIERTOS RASGOS CULTURALES: DESARROLLO DE PRÁCTICAS AGRÍCOLAS Y COMERCIALES, RELIGIOSAS, GUERRAS, TEMPLOS CEREMONIALES, ESCRITURA Y ARTES.</a:t>
            </a:r>
          </a:p>
          <a:p>
            <a:endParaRPr lang="es-E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53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137EFA-86B3-46B0-9CAA-5DAFCDC80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9549"/>
            <a:ext cx="8596668" cy="5461813"/>
          </a:xfrm>
        </p:spPr>
        <p:txBody>
          <a:bodyPr>
            <a:normAutofit fontScale="92500" lnSpcReduction="10000"/>
          </a:bodyPr>
          <a:lstStyle/>
          <a:p>
            <a:r>
              <a:rPr lang="es-E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HISTORIA, SE HABLA DE TRES ETAPAS U HORIZONTES DE DESARROLLO CULTURAL DE LOS PUEBLOS MESOAMÉRICANOS:</a:t>
            </a:r>
          </a:p>
          <a:p>
            <a:endParaRPr lang="es-E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PRECLÁSICO: AÑO 2500 A.N.E AL 200 D.N.E</a:t>
            </a:r>
          </a:p>
          <a:p>
            <a:r>
              <a:rPr lang="es-E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CLÁSICO: AÑO 200 AL 900.</a:t>
            </a:r>
          </a:p>
          <a:p>
            <a:r>
              <a:rPr lang="es-E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POSCLÁSICO: AÑO 900 AL 1521 (CAÍDA DE TENOCHTITLÁN)</a:t>
            </a:r>
            <a:endParaRPr lang="es-MX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7428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276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MÉXICO ANTIGUO</vt:lpstr>
      <vt:lpstr>¿A QUÉ LLAMAMOS “MÉXICO ANTIGUO”?</vt:lpstr>
      <vt:lpstr>Presentación de PowerPoint</vt:lpstr>
      <vt:lpstr>MESOAMÉRICA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MÉXICO ANTIGUO</dc:title>
  <dc:creator>Angélica Ramos</dc:creator>
  <cp:lastModifiedBy>Angélica Ramos</cp:lastModifiedBy>
  <cp:revision>3</cp:revision>
  <dcterms:created xsi:type="dcterms:W3CDTF">2022-01-26T04:18:57Z</dcterms:created>
  <dcterms:modified xsi:type="dcterms:W3CDTF">2022-02-02T16:49:11Z</dcterms:modified>
</cp:coreProperties>
</file>